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63" r:id="rId4"/>
    <p:sldId id="258" r:id="rId5"/>
    <p:sldId id="259" r:id="rId6"/>
    <p:sldId id="260" r:id="rId7"/>
    <p:sldId id="265"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82EA0-848A-A1C1-870E-2133042D8997}" v="2" dt="2024-09-16T14:10:34.884"/>
    <p1510:client id="{3CEB12FC-3065-46B7-AEA5-941A72402BB3}" v="64" dt="2024-09-16T22:05:52.734"/>
    <p1510:client id="{431C9DFA-20FB-46B3-990E-EE2DC6AF36D5}" v="194" dt="2024-09-16T19:17:43.0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nna Truitt" userId="S::truittj3@mymail.nku.edu::7b9cc5d0-08a8-4a73-ab96-3a3c03d98e00" providerId="AD" clId="Web-{B15848BC-464B-0C25-D05C-7A435D490E79}"/>
    <pc:docChg chg="modSld">
      <pc:chgData name="Julianna Truitt" userId="S::truittj3@mymail.nku.edu::7b9cc5d0-08a8-4a73-ab96-3a3c03d98e00" providerId="AD" clId="Web-{B15848BC-464B-0C25-D05C-7A435D490E79}" dt="2024-09-12T19:07:44.409" v="14" actId="20577"/>
      <pc:docMkLst>
        <pc:docMk/>
      </pc:docMkLst>
      <pc:sldChg chg="modSp">
        <pc:chgData name="Julianna Truitt" userId="S::truittj3@mymail.nku.edu::7b9cc5d0-08a8-4a73-ab96-3a3c03d98e00" providerId="AD" clId="Web-{B15848BC-464B-0C25-D05C-7A435D490E79}" dt="2024-09-12T19:07:44.409" v="14" actId="20577"/>
        <pc:sldMkLst>
          <pc:docMk/>
          <pc:sldMk cId="109857222" sldId="256"/>
        </pc:sldMkLst>
        <pc:spChg chg="mod">
          <ac:chgData name="Julianna Truitt" userId="S::truittj3@mymail.nku.edu::7b9cc5d0-08a8-4a73-ab96-3a3c03d98e00" providerId="AD" clId="Web-{B15848BC-464B-0C25-D05C-7A435D490E79}" dt="2024-09-12T19:07:44.409" v="14" actId="20577"/>
          <ac:spMkLst>
            <pc:docMk/>
            <pc:sldMk cId="109857222" sldId="256"/>
            <ac:spMk id="3" creationId="{00000000-0000-0000-0000-000000000000}"/>
          </ac:spMkLst>
        </pc:spChg>
      </pc:sldChg>
    </pc:docChg>
  </pc:docChgLst>
  <pc:docChgLst>
    <pc:chgData name="Julianna Truitt" userId="7b9cc5d0-08a8-4a73-ab96-3a3c03d98e00" providerId="ADAL" clId="{431C9DFA-20FB-46B3-990E-EE2DC6AF36D5}"/>
    <pc:docChg chg="undo custSel addSld delSld modSld">
      <pc:chgData name="Julianna Truitt" userId="7b9cc5d0-08a8-4a73-ab96-3a3c03d98e00" providerId="ADAL" clId="{431C9DFA-20FB-46B3-990E-EE2DC6AF36D5}" dt="2024-09-16T19:17:43.096" v="800" actId="1076"/>
      <pc:docMkLst>
        <pc:docMk/>
      </pc:docMkLst>
      <pc:sldChg chg="delSp modSp mod delAnim modAnim">
        <pc:chgData name="Julianna Truitt" userId="7b9cc5d0-08a8-4a73-ab96-3a3c03d98e00" providerId="ADAL" clId="{431C9DFA-20FB-46B3-990E-EE2DC6AF36D5}" dt="2024-09-16T19:00:17.475" v="774"/>
        <pc:sldMkLst>
          <pc:docMk/>
          <pc:sldMk cId="109857222" sldId="256"/>
        </pc:sldMkLst>
        <pc:spChg chg="mod">
          <ac:chgData name="Julianna Truitt" userId="7b9cc5d0-08a8-4a73-ab96-3a3c03d98e00" providerId="ADAL" clId="{431C9DFA-20FB-46B3-990E-EE2DC6AF36D5}" dt="2024-09-13T16:57:55.227" v="128" actId="404"/>
          <ac:spMkLst>
            <pc:docMk/>
            <pc:sldMk cId="109857222" sldId="256"/>
            <ac:spMk id="3" creationId="{00000000-0000-0000-0000-000000000000}"/>
          </ac:spMkLst>
        </pc:spChg>
        <pc:picChg chg="del mod">
          <ac:chgData name="Julianna Truitt" userId="7b9cc5d0-08a8-4a73-ab96-3a3c03d98e00" providerId="ADAL" clId="{431C9DFA-20FB-46B3-990E-EE2DC6AF36D5}" dt="2024-09-16T18:58:27.956" v="769" actId="478"/>
          <ac:picMkLst>
            <pc:docMk/>
            <pc:sldMk cId="109857222" sldId="256"/>
            <ac:picMk id="4" creationId="{B100B9B4-1D12-BCED-9DC8-3696BBAB8539}"/>
          </ac:picMkLst>
        </pc:picChg>
        <pc:picChg chg="mod">
          <ac:chgData name="Julianna Truitt" userId="7b9cc5d0-08a8-4a73-ab96-3a3c03d98e00" providerId="ADAL" clId="{431C9DFA-20FB-46B3-990E-EE2DC6AF36D5}" dt="2024-09-16T19:00:08.184" v="773" actId="1076"/>
          <ac:picMkLst>
            <pc:docMk/>
            <pc:sldMk cId="109857222" sldId="256"/>
            <ac:picMk id="5" creationId="{626307B0-CAC8-3D7A-938A-1461B3E0BF8B}"/>
          </ac:picMkLst>
        </pc:picChg>
      </pc:sldChg>
      <pc:sldChg chg="addSp delSp modSp mod setBg modAnim">
        <pc:chgData name="Julianna Truitt" userId="7b9cc5d0-08a8-4a73-ab96-3a3c03d98e00" providerId="ADAL" clId="{431C9DFA-20FB-46B3-990E-EE2DC6AF36D5}" dt="2024-09-16T19:03:11.159" v="780"/>
        <pc:sldMkLst>
          <pc:docMk/>
          <pc:sldMk cId="4083213997" sldId="257"/>
        </pc:sldMkLst>
        <pc:spChg chg="mod">
          <ac:chgData name="Julianna Truitt" userId="7b9cc5d0-08a8-4a73-ab96-3a3c03d98e00" providerId="ADAL" clId="{431C9DFA-20FB-46B3-990E-EE2DC6AF36D5}" dt="2024-09-13T17:12:04.911" v="153" actId="26606"/>
          <ac:spMkLst>
            <pc:docMk/>
            <pc:sldMk cId="4083213997" sldId="257"/>
            <ac:spMk id="2" creationId="{64827A8A-3585-6398-C428-83AAFA95C5DB}"/>
          </ac:spMkLst>
        </pc:spChg>
        <pc:spChg chg="mod">
          <ac:chgData name="Julianna Truitt" userId="7b9cc5d0-08a8-4a73-ab96-3a3c03d98e00" providerId="ADAL" clId="{431C9DFA-20FB-46B3-990E-EE2DC6AF36D5}" dt="2024-09-13T17:12:04.911" v="153" actId="26606"/>
          <ac:spMkLst>
            <pc:docMk/>
            <pc:sldMk cId="4083213997" sldId="257"/>
            <ac:spMk id="4" creationId="{A761476A-9793-85D4-33F0-1001327CE104}"/>
          </ac:spMkLst>
        </pc:spChg>
        <pc:spChg chg="del mod">
          <ac:chgData name="Julianna Truitt" userId="7b9cc5d0-08a8-4a73-ab96-3a3c03d98e00" providerId="ADAL" clId="{431C9DFA-20FB-46B3-990E-EE2DC6AF36D5}" dt="2024-09-13T17:11:56.655" v="152" actId="478"/>
          <ac:spMkLst>
            <pc:docMk/>
            <pc:sldMk cId="4083213997" sldId="257"/>
            <ac:spMk id="5" creationId="{128C1DBA-9E7D-E082-D1C3-DDADA436AA9F}"/>
          </ac:spMkLst>
        </pc:spChg>
        <pc:spChg chg="add del mod">
          <ac:chgData name="Julianna Truitt" userId="7b9cc5d0-08a8-4a73-ab96-3a3c03d98e00" providerId="ADAL" clId="{431C9DFA-20FB-46B3-990E-EE2DC6AF36D5}" dt="2024-09-13T17:26:47.733" v="724"/>
          <ac:spMkLst>
            <pc:docMk/>
            <pc:sldMk cId="4083213997" sldId="257"/>
            <ac:spMk id="6" creationId="{0A8F774C-3A1B-D39D-AC03-BE8FD7DF640D}"/>
          </ac:spMkLst>
        </pc:spChg>
        <pc:spChg chg="mod ord">
          <ac:chgData name="Julianna Truitt" userId="7b9cc5d0-08a8-4a73-ab96-3a3c03d98e00" providerId="ADAL" clId="{431C9DFA-20FB-46B3-990E-EE2DC6AF36D5}" dt="2024-09-13T17:12:04.911" v="153" actId="26606"/>
          <ac:spMkLst>
            <pc:docMk/>
            <pc:sldMk cId="4083213997" sldId="257"/>
            <ac:spMk id="7" creationId="{CAE575A8-3A77-A307-68E1-2CC1311733E7}"/>
          </ac:spMkLst>
        </pc:spChg>
        <pc:spChg chg="mod topLvl">
          <ac:chgData name="Julianna Truitt" userId="7b9cc5d0-08a8-4a73-ab96-3a3c03d98e00" providerId="ADAL" clId="{431C9DFA-20FB-46B3-990E-EE2DC6AF36D5}" dt="2024-09-13T17:27:26.401" v="729" actId="164"/>
          <ac:spMkLst>
            <pc:docMk/>
            <pc:sldMk cId="4083213997" sldId="257"/>
            <ac:spMk id="9" creationId="{AE04D041-DE4F-45AF-F9CF-7DEF37F6286F}"/>
          </ac:spMkLst>
        </pc:spChg>
        <pc:spChg chg="mod topLvl">
          <ac:chgData name="Julianna Truitt" userId="7b9cc5d0-08a8-4a73-ab96-3a3c03d98e00" providerId="ADAL" clId="{431C9DFA-20FB-46B3-990E-EE2DC6AF36D5}" dt="2024-09-13T17:27:26.401" v="729" actId="164"/>
          <ac:spMkLst>
            <pc:docMk/>
            <pc:sldMk cId="4083213997" sldId="257"/>
            <ac:spMk id="10" creationId="{65C47A5F-A725-2D0A-92E8-663EFDE2F2CE}"/>
          </ac:spMkLst>
        </pc:spChg>
        <pc:spChg chg="mod topLvl">
          <ac:chgData name="Julianna Truitt" userId="7b9cc5d0-08a8-4a73-ab96-3a3c03d98e00" providerId="ADAL" clId="{431C9DFA-20FB-46B3-990E-EE2DC6AF36D5}" dt="2024-09-13T17:27:26.401" v="729" actId="164"/>
          <ac:spMkLst>
            <pc:docMk/>
            <pc:sldMk cId="4083213997" sldId="257"/>
            <ac:spMk id="12" creationId="{C7820A37-00D9-6381-2C50-75D3BE93BCC7}"/>
          </ac:spMkLst>
        </pc:spChg>
        <pc:spChg chg="mod topLvl">
          <ac:chgData name="Julianna Truitt" userId="7b9cc5d0-08a8-4a73-ab96-3a3c03d98e00" providerId="ADAL" clId="{431C9DFA-20FB-46B3-990E-EE2DC6AF36D5}" dt="2024-09-13T17:28:26.930" v="735" actId="165"/>
          <ac:spMkLst>
            <pc:docMk/>
            <pc:sldMk cId="4083213997" sldId="257"/>
            <ac:spMk id="13" creationId="{EA543CF5-75F6-2C21-14A8-01E736F92DE1}"/>
          </ac:spMkLst>
        </pc:spChg>
        <pc:spChg chg="mod topLvl">
          <ac:chgData name="Julianna Truitt" userId="7b9cc5d0-08a8-4a73-ab96-3a3c03d98e00" providerId="ADAL" clId="{431C9DFA-20FB-46B3-990E-EE2DC6AF36D5}" dt="2024-09-13T17:28:26.930" v="735" actId="165"/>
          <ac:spMkLst>
            <pc:docMk/>
            <pc:sldMk cId="4083213997" sldId="257"/>
            <ac:spMk id="14" creationId="{1F654B74-307A-7079-6FF0-42A1648FFE3E}"/>
          </ac:spMkLst>
        </pc:spChg>
        <pc:spChg chg="mod topLvl">
          <ac:chgData name="Julianna Truitt" userId="7b9cc5d0-08a8-4a73-ab96-3a3c03d98e00" providerId="ADAL" clId="{431C9DFA-20FB-46B3-990E-EE2DC6AF36D5}" dt="2024-09-13T17:28:26.930" v="735" actId="165"/>
          <ac:spMkLst>
            <pc:docMk/>
            <pc:sldMk cId="4083213997" sldId="257"/>
            <ac:spMk id="15" creationId="{CBC6AD55-69F9-1B77-ECCE-164B252C28E3}"/>
          </ac:spMkLst>
        </pc:spChg>
        <pc:spChg chg="add">
          <ac:chgData name="Julianna Truitt" userId="7b9cc5d0-08a8-4a73-ab96-3a3c03d98e00" providerId="ADAL" clId="{431C9DFA-20FB-46B3-990E-EE2DC6AF36D5}" dt="2024-09-13T17:12:04.911" v="153" actId="26606"/>
          <ac:spMkLst>
            <pc:docMk/>
            <pc:sldMk cId="4083213997" sldId="257"/>
            <ac:spMk id="16" creationId="{6C4028FD-8BAA-4A19-BFDE-594D991B7552}"/>
          </ac:spMkLst>
        </pc:spChg>
        <pc:spChg chg="mod topLvl">
          <ac:chgData name="Julianna Truitt" userId="7b9cc5d0-08a8-4a73-ab96-3a3c03d98e00" providerId="ADAL" clId="{431C9DFA-20FB-46B3-990E-EE2DC6AF36D5}" dt="2024-09-13T17:29:14.804" v="742" actId="164"/>
          <ac:spMkLst>
            <pc:docMk/>
            <pc:sldMk cId="4083213997" sldId="257"/>
            <ac:spMk id="17" creationId="{39440769-CD83-211F-580C-86B766A5DC21}"/>
          </ac:spMkLst>
        </pc:spChg>
        <pc:spChg chg="mod topLvl">
          <ac:chgData name="Julianna Truitt" userId="7b9cc5d0-08a8-4a73-ab96-3a3c03d98e00" providerId="ADAL" clId="{431C9DFA-20FB-46B3-990E-EE2DC6AF36D5}" dt="2024-09-13T17:29:14.804" v="742" actId="164"/>
          <ac:spMkLst>
            <pc:docMk/>
            <pc:sldMk cId="4083213997" sldId="257"/>
            <ac:spMk id="18" creationId="{E9C4321A-0242-5596-516E-C44C4F5679AC}"/>
          </ac:spMkLst>
        </pc:spChg>
        <pc:spChg chg="mod topLvl">
          <ac:chgData name="Julianna Truitt" userId="7b9cc5d0-08a8-4a73-ab96-3a3c03d98e00" providerId="ADAL" clId="{431C9DFA-20FB-46B3-990E-EE2DC6AF36D5}" dt="2024-09-13T17:29:14.804" v="742" actId="164"/>
          <ac:spMkLst>
            <pc:docMk/>
            <pc:sldMk cId="4083213997" sldId="257"/>
            <ac:spMk id="19" creationId="{F87D91A0-22D7-7117-5013-3E01DFBEB15C}"/>
          </ac:spMkLst>
        </pc:spChg>
        <pc:spChg chg="mod topLvl">
          <ac:chgData name="Julianna Truitt" userId="7b9cc5d0-08a8-4a73-ab96-3a3c03d98e00" providerId="ADAL" clId="{431C9DFA-20FB-46B3-990E-EE2DC6AF36D5}" dt="2024-09-13T17:29:21.645" v="743" actId="164"/>
          <ac:spMkLst>
            <pc:docMk/>
            <pc:sldMk cId="4083213997" sldId="257"/>
            <ac:spMk id="20" creationId="{707A9D3D-49DE-304F-5D05-B547A8F85DD7}"/>
          </ac:spMkLst>
        </pc:spChg>
        <pc:spChg chg="mod topLvl">
          <ac:chgData name="Julianna Truitt" userId="7b9cc5d0-08a8-4a73-ab96-3a3c03d98e00" providerId="ADAL" clId="{431C9DFA-20FB-46B3-990E-EE2DC6AF36D5}" dt="2024-09-13T17:29:21.645" v="743" actId="164"/>
          <ac:spMkLst>
            <pc:docMk/>
            <pc:sldMk cId="4083213997" sldId="257"/>
            <ac:spMk id="21" creationId="{1E7E0DD3-F079-5A52-234B-5B7C05D1EC32}"/>
          </ac:spMkLst>
        </pc:spChg>
        <pc:spChg chg="mod topLvl">
          <ac:chgData name="Julianna Truitt" userId="7b9cc5d0-08a8-4a73-ab96-3a3c03d98e00" providerId="ADAL" clId="{431C9DFA-20FB-46B3-990E-EE2DC6AF36D5}" dt="2024-09-13T17:29:21.645" v="743" actId="164"/>
          <ac:spMkLst>
            <pc:docMk/>
            <pc:sldMk cId="4083213997" sldId="257"/>
            <ac:spMk id="22" creationId="{1BFFE5DE-70A7-2ECE-2F0D-03E3AB8ADD11}"/>
          </ac:spMkLst>
        </pc:spChg>
        <pc:grpChg chg="del mod">
          <ac:chgData name="Julianna Truitt" userId="7b9cc5d0-08a8-4a73-ab96-3a3c03d98e00" providerId="ADAL" clId="{431C9DFA-20FB-46B3-990E-EE2DC6AF36D5}" dt="2024-09-13T17:27:05.414" v="726" actId="165"/>
          <ac:grpSpMkLst>
            <pc:docMk/>
            <pc:sldMk cId="4083213997" sldId="257"/>
            <ac:grpSpMk id="8" creationId="{EB592316-A6C0-93FA-8B88-834524C61573}"/>
          </ac:grpSpMkLst>
        </pc:grpChg>
        <pc:grpChg chg="add mod">
          <ac:chgData name="Julianna Truitt" userId="7b9cc5d0-08a8-4a73-ab96-3a3c03d98e00" providerId="ADAL" clId="{431C9DFA-20FB-46B3-990E-EE2DC6AF36D5}" dt="2024-09-13T17:27:19.392" v="728" actId="164"/>
          <ac:grpSpMkLst>
            <pc:docMk/>
            <pc:sldMk cId="4083213997" sldId="257"/>
            <ac:grpSpMk id="23" creationId="{88EB3E9E-719E-8593-9B20-6BBCE2C245BC}"/>
          </ac:grpSpMkLst>
        </pc:grpChg>
        <pc:grpChg chg="add mod">
          <ac:chgData name="Julianna Truitt" userId="7b9cc5d0-08a8-4a73-ab96-3a3c03d98e00" providerId="ADAL" clId="{431C9DFA-20FB-46B3-990E-EE2DC6AF36D5}" dt="2024-09-13T17:27:26.401" v="729" actId="164"/>
          <ac:grpSpMkLst>
            <pc:docMk/>
            <pc:sldMk cId="4083213997" sldId="257"/>
            <ac:grpSpMk id="24" creationId="{0902299B-3D48-4D76-72A7-5FFFDC3EA590}"/>
          </ac:grpSpMkLst>
        </pc:grpChg>
        <pc:grpChg chg="add mod topLvl">
          <ac:chgData name="Julianna Truitt" userId="7b9cc5d0-08a8-4a73-ab96-3a3c03d98e00" providerId="ADAL" clId="{431C9DFA-20FB-46B3-990E-EE2DC6AF36D5}" dt="2024-09-13T17:28:26.930" v="735" actId="165"/>
          <ac:grpSpMkLst>
            <pc:docMk/>
            <pc:sldMk cId="4083213997" sldId="257"/>
            <ac:grpSpMk id="25" creationId="{538E3181-BBEB-5D1A-B752-85A6D8E14641}"/>
          </ac:grpSpMkLst>
        </pc:grpChg>
        <pc:grpChg chg="add del mod topLvl">
          <ac:chgData name="Julianna Truitt" userId="7b9cc5d0-08a8-4a73-ab96-3a3c03d98e00" providerId="ADAL" clId="{431C9DFA-20FB-46B3-990E-EE2DC6AF36D5}" dt="2024-09-13T17:28:26.930" v="735" actId="165"/>
          <ac:grpSpMkLst>
            <pc:docMk/>
            <pc:sldMk cId="4083213997" sldId="257"/>
            <ac:grpSpMk id="26" creationId="{B40D78A8-0BE7-8189-92D9-90C9C8D134F4}"/>
          </ac:grpSpMkLst>
        </pc:grpChg>
        <pc:grpChg chg="add del mod">
          <ac:chgData name="Julianna Truitt" userId="7b9cc5d0-08a8-4a73-ab96-3a3c03d98e00" providerId="ADAL" clId="{431C9DFA-20FB-46B3-990E-EE2DC6AF36D5}" dt="2024-09-13T17:28:20.931" v="734" actId="165"/>
          <ac:grpSpMkLst>
            <pc:docMk/>
            <pc:sldMk cId="4083213997" sldId="257"/>
            <ac:grpSpMk id="27" creationId="{F1DEB68F-E01F-D354-2C94-47ECBCC82045}"/>
          </ac:grpSpMkLst>
        </pc:grpChg>
        <pc:grpChg chg="add mod">
          <ac:chgData name="Julianna Truitt" userId="7b9cc5d0-08a8-4a73-ab96-3a3c03d98e00" providerId="ADAL" clId="{431C9DFA-20FB-46B3-990E-EE2DC6AF36D5}" dt="2024-09-13T17:29:14.804" v="742" actId="164"/>
          <ac:grpSpMkLst>
            <pc:docMk/>
            <pc:sldMk cId="4083213997" sldId="257"/>
            <ac:grpSpMk id="28" creationId="{105B2B4F-4E8F-202B-E6F2-F4A22CE45907}"/>
          </ac:grpSpMkLst>
        </pc:grpChg>
        <pc:grpChg chg="add mod">
          <ac:chgData name="Julianna Truitt" userId="7b9cc5d0-08a8-4a73-ab96-3a3c03d98e00" providerId="ADAL" clId="{431C9DFA-20FB-46B3-990E-EE2DC6AF36D5}" dt="2024-09-13T17:29:14.804" v="742" actId="164"/>
          <ac:grpSpMkLst>
            <pc:docMk/>
            <pc:sldMk cId="4083213997" sldId="257"/>
            <ac:grpSpMk id="29" creationId="{065AD6D0-DA9A-4DCA-7342-412DF57D072F}"/>
          </ac:grpSpMkLst>
        </pc:grpChg>
        <pc:grpChg chg="add mod">
          <ac:chgData name="Julianna Truitt" userId="7b9cc5d0-08a8-4a73-ab96-3a3c03d98e00" providerId="ADAL" clId="{431C9DFA-20FB-46B3-990E-EE2DC6AF36D5}" dt="2024-09-13T17:29:14.804" v="742" actId="164"/>
          <ac:grpSpMkLst>
            <pc:docMk/>
            <pc:sldMk cId="4083213997" sldId="257"/>
            <ac:grpSpMk id="30" creationId="{1CA0FB67-5E41-DCF7-C88B-EF3A3A7C61A3}"/>
          </ac:grpSpMkLst>
        </pc:grpChg>
        <pc:grpChg chg="add mod">
          <ac:chgData name="Julianna Truitt" userId="7b9cc5d0-08a8-4a73-ab96-3a3c03d98e00" providerId="ADAL" clId="{431C9DFA-20FB-46B3-990E-EE2DC6AF36D5}" dt="2024-09-13T17:29:21.645" v="743" actId="164"/>
          <ac:grpSpMkLst>
            <pc:docMk/>
            <pc:sldMk cId="4083213997" sldId="257"/>
            <ac:grpSpMk id="31" creationId="{4BB80847-B5C4-8B59-24A8-5851459CE866}"/>
          </ac:grpSpMkLst>
        </pc:grpChg>
        <pc:graphicFrameChg chg="del mod ord modGraphic">
          <ac:chgData name="Julianna Truitt" userId="7b9cc5d0-08a8-4a73-ab96-3a3c03d98e00" providerId="ADAL" clId="{431C9DFA-20FB-46B3-990E-EE2DC6AF36D5}" dt="2024-09-13T17:26:55.800" v="725" actId="18245"/>
          <ac:graphicFrameMkLst>
            <pc:docMk/>
            <pc:sldMk cId="4083213997" sldId="257"/>
            <ac:graphicFrameMk id="11" creationId="{ECDF86AC-83A6-9ED8-6345-2373530281D9}"/>
          </ac:graphicFrameMkLst>
        </pc:graphicFrameChg>
        <pc:picChg chg="mod">
          <ac:chgData name="Julianna Truitt" userId="7b9cc5d0-08a8-4a73-ab96-3a3c03d98e00" providerId="ADAL" clId="{431C9DFA-20FB-46B3-990E-EE2DC6AF36D5}" dt="2024-09-16T19:03:01.048" v="777" actId="1076"/>
          <ac:picMkLst>
            <pc:docMk/>
            <pc:sldMk cId="4083213997" sldId="257"/>
            <ac:picMk id="3" creationId="{8B6BE57F-C821-2790-A0E8-1297A62318F6}"/>
          </ac:picMkLst>
        </pc:picChg>
      </pc:sldChg>
      <pc:sldChg chg="delSp modSp mod delAnim modAnim">
        <pc:chgData name="Julianna Truitt" userId="7b9cc5d0-08a8-4a73-ab96-3a3c03d98e00" providerId="ADAL" clId="{431C9DFA-20FB-46B3-990E-EE2DC6AF36D5}" dt="2024-09-16T19:17:43.096" v="800" actId="1076"/>
        <pc:sldMkLst>
          <pc:docMk/>
          <pc:sldMk cId="3225238891" sldId="258"/>
        </pc:sldMkLst>
        <pc:spChg chg="mod">
          <ac:chgData name="Julianna Truitt" userId="7b9cc5d0-08a8-4a73-ab96-3a3c03d98e00" providerId="ADAL" clId="{431C9DFA-20FB-46B3-990E-EE2DC6AF36D5}" dt="2024-09-13T16:53:27.375" v="107" actId="13926"/>
          <ac:spMkLst>
            <pc:docMk/>
            <pc:sldMk cId="3225238891" sldId="258"/>
            <ac:spMk id="5" creationId="{95E7856E-DB8D-0920-4C1D-0124DCCB0843}"/>
          </ac:spMkLst>
        </pc:spChg>
        <pc:picChg chg="mod">
          <ac:chgData name="Julianna Truitt" userId="7b9cc5d0-08a8-4a73-ab96-3a3c03d98e00" providerId="ADAL" clId="{431C9DFA-20FB-46B3-990E-EE2DC6AF36D5}" dt="2024-09-16T19:17:43.096" v="800" actId="1076"/>
          <ac:picMkLst>
            <pc:docMk/>
            <pc:sldMk cId="3225238891" sldId="258"/>
            <ac:picMk id="3" creationId="{54FB0DFD-AD99-226E-C808-4E7561B743CF}"/>
          </ac:picMkLst>
        </pc:picChg>
        <pc:picChg chg="del">
          <ac:chgData name="Julianna Truitt" userId="7b9cc5d0-08a8-4a73-ab96-3a3c03d98e00" providerId="ADAL" clId="{431C9DFA-20FB-46B3-990E-EE2DC6AF36D5}" dt="2024-09-16T19:06:45.470" v="787" actId="478"/>
          <ac:picMkLst>
            <pc:docMk/>
            <pc:sldMk cId="3225238891" sldId="258"/>
            <ac:picMk id="12" creationId="{EC762F85-0643-64B4-C7DA-5BB68169F369}"/>
          </ac:picMkLst>
        </pc:picChg>
      </pc:sldChg>
      <pc:sldChg chg="modAnim">
        <pc:chgData name="Julianna Truitt" userId="7b9cc5d0-08a8-4a73-ab96-3a3c03d98e00" providerId="ADAL" clId="{431C9DFA-20FB-46B3-990E-EE2DC6AF36D5}" dt="2024-09-15T16:02:22.779" v="760"/>
        <pc:sldMkLst>
          <pc:docMk/>
          <pc:sldMk cId="1810199247" sldId="260"/>
        </pc:sldMkLst>
      </pc:sldChg>
      <pc:sldChg chg="addSp delSp modSp mod delAnim modAnim">
        <pc:chgData name="Julianna Truitt" userId="7b9cc5d0-08a8-4a73-ab96-3a3c03d98e00" providerId="ADAL" clId="{431C9DFA-20FB-46B3-990E-EE2DC6AF36D5}" dt="2024-09-16T19:16:24.495" v="798"/>
        <pc:sldMkLst>
          <pc:docMk/>
          <pc:sldMk cId="372386769" sldId="262"/>
        </pc:sldMkLst>
        <pc:spChg chg="mod">
          <ac:chgData name="Julianna Truitt" userId="7b9cc5d0-08a8-4a73-ab96-3a3c03d98e00" providerId="ADAL" clId="{431C9DFA-20FB-46B3-990E-EE2DC6AF36D5}" dt="2024-09-13T16:56:59.078" v="109" actId="207"/>
          <ac:spMkLst>
            <pc:docMk/>
            <pc:sldMk cId="372386769" sldId="262"/>
            <ac:spMk id="3" creationId="{E2155076-2B0D-C176-FD90-634E0EC405ED}"/>
          </ac:spMkLst>
        </pc:spChg>
        <pc:picChg chg="mod">
          <ac:chgData name="Julianna Truitt" userId="7b9cc5d0-08a8-4a73-ab96-3a3c03d98e00" providerId="ADAL" clId="{431C9DFA-20FB-46B3-990E-EE2DC6AF36D5}" dt="2024-09-16T19:16:17.569" v="796" actId="14100"/>
          <ac:picMkLst>
            <pc:docMk/>
            <pc:sldMk cId="372386769" sldId="262"/>
            <ac:picMk id="11" creationId="{1D923D95-45B0-F3B9-7F2D-76BE70874B59}"/>
          </ac:picMkLst>
        </pc:picChg>
        <pc:picChg chg="add del mod">
          <ac:chgData name="Julianna Truitt" userId="7b9cc5d0-08a8-4a73-ab96-3a3c03d98e00" providerId="ADAL" clId="{431C9DFA-20FB-46B3-990E-EE2DC6AF36D5}" dt="2024-09-13T16:52:33.873" v="106" actId="478"/>
          <ac:picMkLst>
            <pc:docMk/>
            <pc:sldMk cId="372386769" sldId="262"/>
            <ac:picMk id="11" creationId="{962367F7-E886-5F5A-62B9-2886D37B93AF}"/>
          </ac:picMkLst>
        </pc:picChg>
      </pc:sldChg>
      <pc:sldChg chg="addSp delSp modSp new mod setBg modAnim">
        <pc:chgData name="Julianna Truitt" userId="7b9cc5d0-08a8-4a73-ab96-3a3c03d98e00" providerId="ADAL" clId="{431C9DFA-20FB-46B3-990E-EE2DC6AF36D5}" dt="2024-09-16T19:06:33.714" v="786"/>
        <pc:sldMkLst>
          <pc:docMk/>
          <pc:sldMk cId="709292116" sldId="263"/>
        </pc:sldMkLst>
        <pc:spChg chg="mod">
          <ac:chgData name="Julianna Truitt" userId="7b9cc5d0-08a8-4a73-ab96-3a3c03d98e00" providerId="ADAL" clId="{431C9DFA-20FB-46B3-990E-EE2DC6AF36D5}" dt="2024-09-13T17:12:17.485" v="155" actId="26606"/>
          <ac:spMkLst>
            <pc:docMk/>
            <pc:sldMk cId="709292116" sldId="263"/>
            <ac:spMk id="2" creationId="{8617FDD4-DAD9-EE2C-DD16-17784D514DB7}"/>
          </ac:spMkLst>
        </pc:spChg>
        <pc:spChg chg="del mod">
          <ac:chgData name="Julianna Truitt" userId="7b9cc5d0-08a8-4a73-ab96-3a3c03d98e00" providerId="ADAL" clId="{431C9DFA-20FB-46B3-990E-EE2DC6AF36D5}" dt="2024-09-13T17:12:12.847" v="154" actId="26606"/>
          <ac:spMkLst>
            <pc:docMk/>
            <pc:sldMk cId="709292116" sldId="263"/>
            <ac:spMk id="3" creationId="{9370432C-29F4-0D8B-3476-C59416BBFF5C}"/>
          </ac:spMkLst>
        </pc:spChg>
        <pc:spChg chg="mod">
          <ac:chgData name="Julianna Truitt" userId="7b9cc5d0-08a8-4a73-ab96-3a3c03d98e00" providerId="ADAL" clId="{431C9DFA-20FB-46B3-990E-EE2DC6AF36D5}" dt="2024-09-13T17:12:17.485" v="155" actId="26606"/>
          <ac:spMkLst>
            <pc:docMk/>
            <pc:sldMk cId="709292116" sldId="263"/>
            <ac:spMk id="4" creationId="{4F86551B-F4C9-CF16-F02C-4447FC35855D}"/>
          </ac:spMkLst>
        </pc:spChg>
        <pc:spChg chg="mod topLvl">
          <ac:chgData name="Julianna Truitt" userId="7b9cc5d0-08a8-4a73-ab96-3a3c03d98e00" providerId="ADAL" clId="{431C9DFA-20FB-46B3-990E-EE2DC6AF36D5}" dt="2024-09-15T16:01:13.755" v="750" actId="164"/>
          <ac:spMkLst>
            <pc:docMk/>
            <pc:sldMk cId="709292116" sldId="263"/>
            <ac:spMk id="5" creationId="{A8B5EB42-CB7C-F9A4-9FCF-2F015B1933F8}"/>
          </ac:spMkLst>
        </pc:spChg>
        <pc:spChg chg="mod topLvl">
          <ac:chgData name="Julianna Truitt" userId="7b9cc5d0-08a8-4a73-ab96-3a3c03d98e00" providerId="ADAL" clId="{431C9DFA-20FB-46B3-990E-EE2DC6AF36D5}" dt="2024-09-15T16:01:13.755" v="750" actId="164"/>
          <ac:spMkLst>
            <pc:docMk/>
            <pc:sldMk cId="709292116" sldId="263"/>
            <ac:spMk id="7" creationId="{EEF18E71-F265-075F-6694-B1E97B1FCF35}"/>
          </ac:spMkLst>
        </pc:spChg>
        <pc:spChg chg="mod topLvl">
          <ac:chgData name="Julianna Truitt" userId="7b9cc5d0-08a8-4a73-ab96-3a3c03d98e00" providerId="ADAL" clId="{431C9DFA-20FB-46B3-990E-EE2DC6AF36D5}" dt="2024-09-15T16:01:13.755" v="750" actId="164"/>
          <ac:spMkLst>
            <pc:docMk/>
            <pc:sldMk cId="709292116" sldId="263"/>
            <ac:spMk id="8" creationId="{B4B02CD4-28A4-87A7-D890-E06E6D2F1C58}"/>
          </ac:spMkLst>
        </pc:spChg>
        <pc:spChg chg="mod topLvl">
          <ac:chgData name="Julianna Truitt" userId="7b9cc5d0-08a8-4a73-ab96-3a3c03d98e00" providerId="ADAL" clId="{431C9DFA-20FB-46B3-990E-EE2DC6AF36D5}" dt="2024-09-15T16:01:20.757" v="751" actId="164"/>
          <ac:spMkLst>
            <pc:docMk/>
            <pc:sldMk cId="709292116" sldId="263"/>
            <ac:spMk id="9" creationId="{99BBD1B1-A9F0-4C6C-8DD2-B6BAB29D6B22}"/>
          </ac:spMkLst>
        </pc:spChg>
        <pc:spChg chg="mod topLvl">
          <ac:chgData name="Julianna Truitt" userId="7b9cc5d0-08a8-4a73-ab96-3a3c03d98e00" providerId="ADAL" clId="{431C9DFA-20FB-46B3-990E-EE2DC6AF36D5}" dt="2024-09-15T16:01:20.757" v="751" actId="164"/>
          <ac:spMkLst>
            <pc:docMk/>
            <pc:sldMk cId="709292116" sldId="263"/>
            <ac:spMk id="10" creationId="{758F5CC1-0017-2D72-7797-E0D0FBBBA8E4}"/>
          </ac:spMkLst>
        </pc:spChg>
        <pc:spChg chg="add">
          <ac:chgData name="Julianna Truitt" userId="7b9cc5d0-08a8-4a73-ab96-3a3c03d98e00" providerId="ADAL" clId="{431C9DFA-20FB-46B3-990E-EE2DC6AF36D5}" dt="2024-09-13T17:12:17.485" v="155" actId="26606"/>
          <ac:spMkLst>
            <pc:docMk/>
            <pc:sldMk cId="709292116" sldId="263"/>
            <ac:spMk id="11" creationId="{6C4028FD-8BAA-4A19-BFDE-594D991B7552}"/>
          </ac:spMkLst>
        </pc:spChg>
        <pc:spChg chg="mod topLvl">
          <ac:chgData name="Julianna Truitt" userId="7b9cc5d0-08a8-4a73-ab96-3a3c03d98e00" providerId="ADAL" clId="{431C9DFA-20FB-46B3-990E-EE2DC6AF36D5}" dt="2024-09-15T16:01:20.757" v="751" actId="164"/>
          <ac:spMkLst>
            <pc:docMk/>
            <pc:sldMk cId="709292116" sldId="263"/>
            <ac:spMk id="12" creationId="{B3D88E76-68FA-6A04-00C4-4631C693DF47}"/>
          </ac:spMkLst>
        </pc:spChg>
        <pc:spChg chg="mod topLvl">
          <ac:chgData name="Julianna Truitt" userId="7b9cc5d0-08a8-4a73-ab96-3a3c03d98e00" providerId="ADAL" clId="{431C9DFA-20FB-46B3-990E-EE2DC6AF36D5}" dt="2024-09-15T16:01:26.830" v="752" actId="164"/>
          <ac:spMkLst>
            <pc:docMk/>
            <pc:sldMk cId="709292116" sldId="263"/>
            <ac:spMk id="13" creationId="{D89FCECE-F7B9-50A4-4127-A462E84B78DD}"/>
          </ac:spMkLst>
        </pc:spChg>
        <pc:spChg chg="mod topLvl">
          <ac:chgData name="Julianna Truitt" userId="7b9cc5d0-08a8-4a73-ab96-3a3c03d98e00" providerId="ADAL" clId="{431C9DFA-20FB-46B3-990E-EE2DC6AF36D5}" dt="2024-09-15T16:01:26.830" v="752" actId="164"/>
          <ac:spMkLst>
            <pc:docMk/>
            <pc:sldMk cId="709292116" sldId="263"/>
            <ac:spMk id="14" creationId="{39F169C6-8E3E-BAB7-FFA0-95BC1814639D}"/>
          </ac:spMkLst>
        </pc:spChg>
        <pc:spChg chg="mod topLvl">
          <ac:chgData name="Julianna Truitt" userId="7b9cc5d0-08a8-4a73-ab96-3a3c03d98e00" providerId="ADAL" clId="{431C9DFA-20FB-46B3-990E-EE2DC6AF36D5}" dt="2024-09-15T16:01:26.830" v="752" actId="164"/>
          <ac:spMkLst>
            <pc:docMk/>
            <pc:sldMk cId="709292116" sldId="263"/>
            <ac:spMk id="15" creationId="{54EE5280-9B2A-17FA-4601-E994A36B19E3}"/>
          </ac:spMkLst>
        </pc:spChg>
        <pc:spChg chg="mod topLvl">
          <ac:chgData name="Julianna Truitt" userId="7b9cc5d0-08a8-4a73-ab96-3a3c03d98e00" providerId="ADAL" clId="{431C9DFA-20FB-46B3-990E-EE2DC6AF36D5}" dt="2024-09-15T16:01:32.262" v="753" actId="164"/>
          <ac:spMkLst>
            <pc:docMk/>
            <pc:sldMk cId="709292116" sldId="263"/>
            <ac:spMk id="16" creationId="{5DB826A1-81F3-4C46-2878-D5E5E14BD022}"/>
          </ac:spMkLst>
        </pc:spChg>
        <pc:spChg chg="mod topLvl">
          <ac:chgData name="Julianna Truitt" userId="7b9cc5d0-08a8-4a73-ab96-3a3c03d98e00" providerId="ADAL" clId="{431C9DFA-20FB-46B3-990E-EE2DC6AF36D5}" dt="2024-09-15T16:01:32.262" v="753" actId="164"/>
          <ac:spMkLst>
            <pc:docMk/>
            <pc:sldMk cId="709292116" sldId="263"/>
            <ac:spMk id="17" creationId="{5BC4E510-DA25-1026-0F77-25DEFD06F912}"/>
          </ac:spMkLst>
        </pc:spChg>
        <pc:spChg chg="mod topLvl">
          <ac:chgData name="Julianna Truitt" userId="7b9cc5d0-08a8-4a73-ab96-3a3c03d98e00" providerId="ADAL" clId="{431C9DFA-20FB-46B3-990E-EE2DC6AF36D5}" dt="2024-09-15T16:01:32.262" v="753" actId="164"/>
          <ac:spMkLst>
            <pc:docMk/>
            <pc:sldMk cId="709292116" sldId="263"/>
            <ac:spMk id="18" creationId="{27A59B58-24B3-280B-CE39-9E85C2F1F545}"/>
          </ac:spMkLst>
        </pc:spChg>
        <pc:grpChg chg="del mod">
          <ac:chgData name="Julianna Truitt" userId="7b9cc5d0-08a8-4a73-ab96-3a3c03d98e00" providerId="ADAL" clId="{431C9DFA-20FB-46B3-990E-EE2DC6AF36D5}" dt="2024-09-15T16:00:59.560" v="749" actId="165"/>
          <ac:grpSpMkLst>
            <pc:docMk/>
            <pc:sldMk cId="709292116" sldId="263"/>
            <ac:grpSpMk id="3" creationId="{114DA8F7-EC32-D4EF-35F9-B114E3542C24}"/>
          </ac:grpSpMkLst>
        </pc:grpChg>
        <pc:grpChg chg="add mod">
          <ac:chgData name="Julianna Truitt" userId="7b9cc5d0-08a8-4a73-ab96-3a3c03d98e00" providerId="ADAL" clId="{431C9DFA-20FB-46B3-990E-EE2DC6AF36D5}" dt="2024-09-15T16:01:13.755" v="750" actId="164"/>
          <ac:grpSpMkLst>
            <pc:docMk/>
            <pc:sldMk cId="709292116" sldId="263"/>
            <ac:grpSpMk id="19" creationId="{B0F6A6D1-98D9-3A82-CFA8-1D6230FF5D2C}"/>
          </ac:grpSpMkLst>
        </pc:grpChg>
        <pc:grpChg chg="add mod">
          <ac:chgData name="Julianna Truitt" userId="7b9cc5d0-08a8-4a73-ab96-3a3c03d98e00" providerId="ADAL" clId="{431C9DFA-20FB-46B3-990E-EE2DC6AF36D5}" dt="2024-09-15T16:01:20.757" v="751" actId="164"/>
          <ac:grpSpMkLst>
            <pc:docMk/>
            <pc:sldMk cId="709292116" sldId="263"/>
            <ac:grpSpMk id="20" creationId="{BCED2DB7-A4F2-D437-70D8-1803D1E1B059}"/>
          </ac:grpSpMkLst>
        </pc:grpChg>
        <pc:grpChg chg="add mod">
          <ac:chgData name="Julianna Truitt" userId="7b9cc5d0-08a8-4a73-ab96-3a3c03d98e00" providerId="ADAL" clId="{431C9DFA-20FB-46B3-990E-EE2DC6AF36D5}" dt="2024-09-15T16:01:26.830" v="752" actId="164"/>
          <ac:grpSpMkLst>
            <pc:docMk/>
            <pc:sldMk cId="709292116" sldId="263"/>
            <ac:grpSpMk id="21" creationId="{C458F1E1-D005-3A28-C132-32EB3EC94264}"/>
          </ac:grpSpMkLst>
        </pc:grpChg>
        <pc:grpChg chg="add mod">
          <ac:chgData name="Julianna Truitt" userId="7b9cc5d0-08a8-4a73-ab96-3a3c03d98e00" providerId="ADAL" clId="{431C9DFA-20FB-46B3-990E-EE2DC6AF36D5}" dt="2024-09-15T16:01:32.262" v="753" actId="164"/>
          <ac:grpSpMkLst>
            <pc:docMk/>
            <pc:sldMk cId="709292116" sldId="263"/>
            <ac:grpSpMk id="22" creationId="{079AC9E7-57EE-38B1-1BC1-C8523D3D752C}"/>
          </ac:grpSpMkLst>
        </pc:grpChg>
        <pc:graphicFrameChg chg="add del mod ord modGraphic">
          <ac:chgData name="Julianna Truitt" userId="7b9cc5d0-08a8-4a73-ab96-3a3c03d98e00" providerId="ADAL" clId="{431C9DFA-20FB-46B3-990E-EE2DC6AF36D5}" dt="2024-09-15T16:00:51.834" v="748" actId="18245"/>
          <ac:graphicFrameMkLst>
            <pc:docMk/>
            <pc:sldMk cId="709292116" sldId="263"/>
            <ac:graphicFrameMk id="6" creationId="{6B9C916E-963E-84A3-D132-A8729E10A10E}"/>
          </ac:graphicFrameMkLst>
        </pc:graphicFrameChg>
        <pc:picChg chg="mod">
          <ac:chgData name="Julianna Truitt" userId="7b9cc5d0-08a8-4a73-ab96-3a3c03d98e00" providerId="ADAL" clId="{431C9DFA-20FB-46B3-990E-EE2DC6AF36D5}" dt="2024-09-16T19:06:28.816" v="784" actId="1076"/>
          <ac:picMkLst>
            <pc:docMk/>
            <pc:sldMk cId="709292116" sldId="263"/>
            <ac:picMk id="3" creationId="{933B08DF-C573-A039-3308-A0F167A89E00}"/>
          </ac:picMkLst>
        </pc:picChg>
      </pc:sldChg>
      <pc:sldChg chg="del modNotesTx">
        <pc:chgData name="Julianna Truitt" userId="7b9cc5d0-08a8-4a73-ab96-3a3c03d98e00" providerId="ADAL" clId="{431C9DFA-20FB-46B3-990E-EE2DC6AF36D5}" dt="2024-09-16T14:01:00.656" v="763" actId="2696"/>
        <pc:sldMkLst>
          <pc:docMk/>
          <pc:sldMk cId="3581317823" sldId="264"/>
        </pc:sldMkLst>
      </pc:sldChg>
      <pc:sldChg chg="addSp delSp modSp new mod setBg">
        <pc:chgData name="Julianna Truitt" userId="7b9cc5d0-08a8-4a73-ab96-3a3c03d98e00" providerId="ADAL" clId="{431C9DFA-20FB-46B3-990E-EE2DC6AF36D5}" dt="2024-09-13T17:24:53.461" v="717" actId="26606"/>
        <pc:sldMkLst>
          <pc:docMk/>
          <pc:sldMk cId="2251229894" sldId="265"/>
        </pc:sldMkLst>
        <pc:spChg chg="mod">
          <ac:chgData name="Julianna Truitt" userId="7b9cc5d0-08a8-4a73-ab96-3a3c03d98e00" providerId="ADAL" clId="{431C9DFA-20FB-46B3-990E-EE2DC6AF36D5}" dt="2024-09-13T17:24:53.461" v="717" actId="26606"/>
          <ac:spMkLst>
            <pc:docMk/>
            <pc:sldMk cId="2251229894" sldId="265"/>
            <ac:spMk id="2" creationId="{8E13A85C-CB10-2B0B-8039-77E4B1CB38AA}"/>
          </ac:spMkLst>
        </pc:spChg>
        <pc:spChg chg="mod">
          <ac:chgData name="Julianna Truitt" userId="7b9cc5d0-08a8-4a73-ab96-3a3c03d98e00" providerId="ADAL" clId="{431C9DFA-20FB-46B3-990E-EE2DC6AF36D5}" dt="2024-09-13T17:24:53.461" v="717" actId="26606"/>
          <ac:spMkLst>
            <pc:docMk/>
            <pc:sldMk cId="2251229894" sldId="265"/>
            <ac:spMk id="3" creationId="{762ED33D-0B99-A1BD-3A58-184489B859A7}"/>
          </ac:spMkLst>
        </pc:spChg>
        <pc:spChg chg="mod">
          <ac:chgData name="Julianna Truitt" userId="7b9cc5d0-08a8-4a73-ab96-3a3c03d98e00" providerId="ADAL" clId="{431C9DFA-20FB-46B3-990E-EE2DC6AF36D5}" dt="2024-09-13T17:24:53.461" v="717" actId="26606"/>
          <ac:spMkLst>
            <pc:docMk/>
            <pc:sldMk cId="2251229894" sldId="265"/>
            <ac:spMk id="4" creationId="{050307A2-ED41-FAE7-EF98-178E78660533}"/>
          </ac:spMkLst>
        </pc:spChg>
        <pc:spChg chg="add del">
          <ac:chgData name="Julianna Truitt" userId="7b9cc5d0-08a8-4a73-ab96-3a3c03d98e00" providerId="ADAL" clId="{431C9DFA-20FB-46B3-990E-EE2DC6AF36D5}" dt="2024-09-13T17:24:53.461" v="717" actId="26606"/>
          <ac:spMkLst>
            <pc:docMk/>
            <pc:sldMk cId="2251229894" sldId="265"/>
            <ac:spMk id="10" creationId="{9F7D5CDA-D291-4307-BF55-1381FED29634}"/>
          </ac:spMkLst>
        </pc:spChg>
        <pc:spChg chg="add del">
          <ac:chgData name="Julianna Truitt" userId="7b9cc5d0-08a8-4a73-ab96-3a3c03d98e00" providerId="ADAL" clId="{431C9DFA-20FB-46B3-990E-EE2DC6AF36D5}" dt="2024-09-13T17:24:53.461" v="717" actId="26606"/>
          <ac:spMkLst>
            <pc:docMk/>
            <pc:sldMk cId="2251229894" sldId="265"/>
            <ac:spMk id="12" creationId="{59B296B9-C5A5-4E4F-9B60-C907B5F1466C}"/>
          </ac:spMkLst>
        </pc:spChg>
        <pc:spChg chg="add del">
          <ac:chgData name="Julianna Truitt" userId="7b9cc5d0-08a8-4a73-ab96-3a3c03d98e00" providerId="ADAL" clId="{431C9DFA-20FB-46B3-990E-EE2DC6AF36D5}" dt="2024-09-13T17:24:53.461" v="717" actId="26606"/>
          <ac:spMkLst>
            <pc:docMk/>
            <pc:sldMk cId="2251229894" sldId="265"/>
            <ac:spMk id="14" creationId="{D0300FD3-5AF1-6305-15FA-9078072672E2}"/>
          </ac:spMkLst>
        </pc:spChg>
        <pc:picChg chg="add del">
          <ac:chgData name="Julianna Truitt" userId="7b9cc5d0-08a8-4a73-ab96-3a3c03d98e00" providerId="ADAL" clId="{431C9DFA-20FB-46B3-990E-EE2DC6AF36D5}" dt="2024-09-13T17:24:53.461" v="717" actId="26606"/>
          <ac:picMkLst>
            <pc:docMk/>
            <pc:sldMk cId="2251229894" sldId="265"/>
            <ac:picMk id="6" creationId="{759D03DB-07E7-7109-71B7-DF98B4208250}"/>
          </ac:picMkLst>
        </pc:picChg>
      </pc:sldChg>
    </pc:docChg>
  </pc:docChgLst>
  <pc:docChgLst>
    <pc:chgData name="Julianna Truitt" userId="S::truittj3@mymail.nku.edu::7b9cc5d0-08a8-4a73-ab96-3a3c03d98e00" providerId="AD" clId="Web-{54F0DB9F-576F-E36F-5524-067CED3F0DBA}"/>
    <pc:docChg chg="modSld">
      <pc:chgData name="Julianna Truitt" userId="S::truittj3@mymail.nku.edu::7b9cc5d0-08a8-4a73-ab96-3a3c03d98e00" providerId="AD" clId="Web-{54F0DB9F-576F-E36F-5524-067CED3F0DBA}" dt="2024-09-13T17:09:21.454" v="42"/>
      <pc:docMkLst>
        <pc:docMk/>
      </pc:docMkLst>
      <pc:sldChg chg="addSp delSp modSp mod setBg">
        <pc:chgData name="Julianna Truitt" userId="S::truittj3@mymail.nku.edu::7b9cc5d0-08a8-4a73-ab96-3a3c03d98e00" providerId="AD" clId="Web-{54F0DB9F-576F-E36F-5524-067CED3F0DBA}" dt="2024-09-13T17:09:09.641" v="39" actId="20577"/>
        <pc:sldMkLst>
          <pc:docMk/>
          <pc:sldMk cId="109857222" sldId="256"/>
        </pc:sldMkLst>
        <pc:spChg chg="mod">
          <ac:chgData name="Julianna Truitt" userId="S::truittj3@mymail.nku.edu::7b9cc5d0-08a8-4a73-ab96-3a3c03d98e00" providerId="AD" clId="Web-{54F0DB9F-576F-E36F-5524-067CED3F0DBA}" dt="2024-09-13T17:09:09.641" v="39" actId="20577"/>
          <ac:spMkLst>
            <pc:docMk/>
            <pc:sldMk cId="109857222" sldId="256"/>
            <ac:spMk id="2" creationId="{00000000-0000-0000-0000-000000000000}"/>
          </ac:spMkLst>
        </pc:spChg>
        <pc:spChg chg="mod">
          <ac:chgData name="Julianna Truitt" userId="S::truittj3@mymail.nku.edu::7b9cc5d0-08a8-4a73-ab96-3a3c03d98e00" providerId="AD" clId="Web-{54F0DB9F-576F-E36F-5524-067CED3F0DBA}" dt="2024-09-13T17:08:27.234" v="33"/>
          <ac:spMkLst>
            <pc:docMk/>
            <pc:sldMk cId="109857222" sldId="256"/>
            <ac:spMk id="3" creationId="{00000000-0000-0000-0000-000000000000}"/>
          </ac:spMkLst>
        </pc:spChg>
        <pc:spChg chg="del mod">
          <ac:chgData name="Julianna Truitt" userId="S::truittj3@mymail.nku.edu::7b9cc5d0-08a8-4a73-ab96-3a3c03d98e00" providerId="AD" clId="Web-{54F0DB9F-576F-E36F-5524-067CED3F0DBA}" dt="2024-09-13T17:08:58.469" v="36"/>
          <ac:spMkLst>
            <pc:docMk/>
            <pc:sldMk cId="109857222" sldId="256"/>
            <ac:spMk id="4" creationId="{5E6490C9-87B6-8980-B2B0-FFF7DAF70FD2}"/>
          </ac:spMkLst>
        </pc:spChg>
        <pc:spChg chg="add del">
          <ac:chgData name="Julianna Truitt" userId="S::truittj3@mymail.nku.edu::7b9cc5d0-08a8-4a73-ab96-3a3c03d98e00" providerId="AD" clId="Web-{54F0DB9F-576F-E36F-5524-067CED3F0DBA}" dt="2024-09-13T17:08:09.077" v="30"/>
          <ac:spMkLst>
            <pc:docMk/>
            <pc:sldMk cId="109857222" sldId="256"/>
            <ac:spMk id="11" creationId="{A3363022-C969-41E9-8EB2-E4C94908C1FA}"/>
          </ac:spMkLst>
        </pc:spChg>
        <pc:spChg chg="add del">
          <ac:chgData name="Julianna Truitt" userId="S::truittj3@mymail.nku.edu::7b9cc5d0-08a8-4a73-ab96-3a3c03d98e00" providerId="AD" clId="Web-{54F0DB9F-576F-E36F-5524-067CED3F0DBA}" dt="2024-09-13T17:08:09.077" v="30"/>
          <ac:spMkLst>
            <pc:docMk/>
            <pc:sldMk cId="109857222" sldId="256"/>
            <ac:spMk id="13" creationId="{8D1AD6B3-BE88-4CEB-BA17-790657CC4729}"/>
          </ac:spMkLst>
        </pc:spChg>
        <pc:spChg chg="add del">
          <ac:chgData name="Julianna Truitt" userId="S::truittj3@mymail.nku.edu::7b9cc5d0-08a8-4a73-ab96-3a3c03d98e00" providerId="AD" clId="Web-{54F0DB9F-576F-E36F-5524-067CED3F0DBA}" dt="2024-09-13T17:08:27.234" v="33"/>
          <ac:spMkLst>
            <pc:docMk/>
            <pc:sldMk cId="109857222" sldId="256"/>
            <ac:spMk id="20" creationId="{65219498-D544-41AC-98FE-8F956EF66A62}"/>
          </ac:spMkLst>
        </pc:spChg>
        <pc:spChg chg="add del">
          <ac:chgData name="Julianna Truitt" userId="S::truittj3@mymail.nku.edu::7b9cc5d0-08a8-4a73-ab96-3a3c03d98e00" providerId="AD" clId="Web-{54F0DB9F-576F-E36F-5524-067CED3F0DBA}" dt="2024-09-13T17:08:27.234" v="33"/>
          <ac:spMkLst>
            <pc:docMk/>
            <pc:sldMk cId="109857222" sldId="256"/>
            <ac:spMk id="21" creationId="{F500DBFC-17A9-4E0A-AEE2-A49F9AEEF0FD}"/>
          </ac:spMkLst>
        </pc:spChg>
        <pc:spChg chg="add">
          <ac:chgData name="Julianna Truitt" userId="S::truittj3@mymail.nku.edu::7b9cc5d0-08a8-4a73-ab96-3a3c03d98e00" providerId="AD" clId="Web-{54F0DB9F-576F-E36F-5524-067CED3F0DBA}" dt="2024-09-13T17:08:27.234" v="33"/>
          <ac:spMkLst>
            <pc:docMk/>
            <pc:sldMk cId="109857222" sldId="256"/>
            <ac:spMk id="28" creationId="{19D32F93-50AC-4C46-A5DB-291C60DDB7BD}"/>
          </ac:spMkLst>
        </pc:spChg>
        <pc:spChg chg="add">
          <ac:chgData name="Julianna Truitt" userId="S::truittj3@mymail.nku.edu::7b9cc5d0-08a8-4a73-ab96-3a3c03d98e00" providerId="AD" clId="Web-{54F0DB9F-576F-E36F-5524-067CED3F0DBA}" dt="2024-09-13T17:08:27.234" v="33"/>
          <ac:spMkLst>
            <pc:docMk/>
            <pc:sldMk cId="109857222" sldId="256"/>
            <ac:spMk id="30" creationId="{827DC2C4-B485-428A-BF4A-472D2967F47F}"/>
          </ac:spMkLst>
        </pc:spChg>
        <pc:spChg chg="add">
          <ac:chgData name="Julianna Truitt" userId="S::truittj3@mymail.nku.edu::7b9cc5d0-08a8-4a73-ab96-3a3c03d98e00" providerId="AD" clId="Web-{54F0DB9F-576F-E36F-5524-067CED3F0DBA}" dt="2024-09-13T17:08:27.234" v="33"/>
          <ac:spMkLst>
            <pc:docMk/>
            <pc:sldMk cId="109857222" sldId="256"/>
            <ac:spMk id="32" creationId="{EE04B5EB-F158-4507-90DD-BD23620C7CC9}"/>
          </ac:spMkLst>
        </pc:spChg>
        <pc:grpChg chg="add del">
          <ac:chgData name="Julianna Truitt" userId="S::truittj3@mymail.nku.edu::7b9cc5d0-08a8-4a73-ab96-3a3c03d98e00" providerId="AD" clId="Web-{54F0DB9F-576F-E36F-5524-067CED3F0DBA}" dt="2024-09-13T17:08:09.077" v="30"/>
          <ac:grpSpMkLst>
            <pc:docMk/>
            <pc:sldMk cId="109857222" sldId="256"/>
            <ac:grpSpMk id="15" creationId="{89D1390B-7E13-4B4F-9CB2-391063412E54}"/>
          </ac:grpSpMkLst>
        </pc:grpChg>
        <pc:grpChg chg="add del">
          <ac:chgData name="Julianna Truitt" userId="S::truittj3@mymail.nku.edu::7b9cc5d0-08a8-4a73-ab96-3a3c03d98e00" providerId="AD" clId="Web-{54F0DB9F-576F-E36F-5524-067CED3F0DBA}" dt="2024-09-13T17:08:27.234" v="33"/>
          <ac:grpSpMkLst>
            <pc:docMk/>
            <pc:sldMk cId="109857222" sldId="256"/>
            <ac:grpSpMk id="22" creationId="{D74613BB-817C-4C4F-8A24-4936F2F064C0}"/>
          </ac:grpSpMkLst>
        </pc:grpChg>
        <pc:picChg chg="add del">
          <ac:chgData name="Julianna Truitt" userId="S::truittj3@mymail.nku.edu::7b9cc5d0-08a8-4a73-ab96-3a3c03d98e00" providerId="AD" clId="Web-{54F0DB9F-576F-E36F-5524-067CED3F0DBA}" dt="2024-09-13T17:08:09.077" v="30"/>
          <ac:picMkLst>
            <pc:docMk/>
            <pc:sldMk cId="109857222" sldId="256"/>
            <ac:picMk id="8" creationId="{8E089CE6-9B7D-8A26-25AC-3DA9752FE121}"/>
          </ac:picMkLst>
        </pc:picChg>
        <pc:picChg chg="add mod">
          <ac:chgData name="Julianna Truitt" userId="S::truittj3@mymail.nku.edu::7b9cc5d0-08a8-4a73-ab96-3a3c03d98e00" providerId="AD" clId="Web-{54F0DB9F-576F-E36F-5524-067CED3F0DBA}" dt="2024-09-13T17:08:27.234" v="33"/>
          <ac:picMkLst>
            <pc:docMk/>
            <pc:sldMk cId="109857222" sldId="256"/>
            <ac:picMk id="23" creationId="{DF1172B6-22E5-6265-7F97-A3E80C6FD9AD}"/>
          </ac:picMkLst>
        </pc:picChg>
      </pc:sldChg>
      <pc:sldChg chg="addSp delSp">
        <pc:chgData name="Julianna Truitt" userId="S::truittj3@mymail.nku.edu::7b9cc5d0-08a8-4a73-ab96-3a3c03d98e00" providerId="AD" clId="Web-{54F0DB9F-576F-E36F-5524-067CED3F0DBA}" dt="2024-09-13T17:09:21.454" v="42"/>
        <pc:sldMkLst>
          <pc:docMk/>
          <pc:sldMk cId="4083213997" sldId="257"/>
        </pc:sldMkLst>
        <pc:spChg chg="add del">
          <ac:chgData name="Julianna Truitt" userId="S::truittj3@mymail.nku.edu::7b9cc5d0-08a8-4a73-ab96-3a3c03d98e00" providerId="AD" clId="Web-{54F0DB9F-576F-E36F-5524-067CED3F0DBA}" dt="2024-09-13T17:09:21.454" v="42"/>
          <ac:spMkLst>
            <pc:docMk/>
            <pc:sldMk cId="4083213997" sldId="257"/>
            <ac:spMk id="3" creationId="{81112360-CE44-D8C9-D5F8-B9A8590BD648}"/>
          </ac:spMkLst>
        </pc:spChg>
        <pc:graphicFrameChg chg="add del">
          <ac:chgData name="Julianna Truitt" userId="S::truittj3@mymail.nku.edu::7b9cc5d0-08a8-4a73-ab96-3a3c03d98e00" providerId="AD" clId="Web-{54F0DB9F-576F-E36F-5524-067CED3F0DBA}" dt="2024-09-13T17:09:21.438" v="41"/>
          <ac:graphicFrameMkLst>
            <pc:docMk/>
            <pc:sldMk cId="4083213997" sldId="257"/>
            <ac:graphicFrameMk id="9" creationId="{AAEA2FA8-0DCB-651E-D286-E54A8DDE5724}"/>
          </ac:graphicFrameMkLst>
        </pc:graphicFrameChg>
        <pc:graphicFrameChg chg="add">
          <ac:chgData name="Julianna Truitt" userId="S::truittj3@mymail.nku.edu::7b9cc5d0-08a8-4a73-ab96-3a3c03d98e00" providerId="AD" clId="Web-{54F0DB9F-576F-E36F-5524-067CED3F0DBA}" dt="2024-09-13T17:09:21.454" v="42"/>
          <ac:graphicFrameMkLst>
            <pc:docMk/>
            <pc:sldMk cId="4083213997" sldId="257"/>
            <ac:graphicFrameMk id="11" creationId="{ECDF86AC-83A6-9ED8-6345-2373530281D9}"/>
          </ac:graphicFrameMkLst>
        </pc:graphicFrameChg>
      </pc:sldChg>
    </pc:docChg>
  </pc:docChgLst>
  <pc:docChgLst>
    <pc:chgData name="Amaya Bryant" userId="a962b319-3727-4a6c-afb1-ecbd32b2a166" providerId="ADAL" clId="{3CEB12FC-3065-46B7-AEA5-941A72402BB3}"/>
    <pc:docChg chg="custSel modSld">
      <pc:chgData name="Amaya Bryant" userId="a962b319-3727-4a6c-afb1-ecbd32b2a166" providerId="ADAL" clId="{3CEB12FC-3065-46B7-AEA5-941A72402BB3}" dt="2024-09-16T22:05:52.721" v="95" actId="20577"/>
      <pc:docMkLst>
        <pc:docMk/>
      </pc:docMkLst>
      <pc:sldChg chg="modSp mod">
        <pc:chgData name="Amaya Bryant" userId="a962b319-3727-4a6c-afb1-ecbd32b2a166" providerId="ADAL" clId="{3CEB12FC-3065-46B7-AEA5-941A72402BB3}" dt="2024-09-16T22:05:52.721" v="95" actId="20577"/>
        <pc:sldMkLst>
          <pc:docMk/>
          <pc:sldMk cId="109857222" sldId="256"/>
        </pc:sldMkLst>
        <pc:spChg chg="mod">
          <ac:chgData name="Amaya Bryant" userId="a962b319-3727-4a6c-afb1-ecbd32b2a166" providerId="ADAL" clId="{3CEB12FC-3065-46B7-AEA5-941A72402BB3}" dt="2024-09-16T22:05:52.721" v="95" actId="20577"/>
          <ac:spMkLst>
            <pc:docMk/>
            <pc:sldMk cId="109857222" sldId="256"/>
            <ac:spMk id="3" creationId="{00000000-0000-0000-0000-000000000000}"/>
          </ac:spMkLst>
        </pc:spChg>
      </pc:sldChg>
      <pc:sldChg chg="addSp modSp">
        <pc:chgData name="Amaya Bryant" userId="a962b319-3727-4a6c-afb1-ecbd32b2a166" providerId="ADAL" clId="{3CEB12FC-3065-46B7-AEA5-941A72402BB3}" dt="2024-09-16T14:11:59.099" v="0"/>
        <pc:sldMkLst>
          <pc:docMk/>
          <pc:sldMk cId="3225238891" sldId="258"/>
        </pc:sldMkLst>
        <pc:picChg chg="add mod">
          <ac:chgData name="Amaya Bryant" userId="a962b319-3727-4a6c-afb1-ecbd32b2a166" providerId="ADAL" clId="{3CEB12FC-3065-46B7-AEA5-941A72402BB3}" dt="2024-09-16T14:11:59.099" v="0"/>
          <ac:picMkLst>
            <pc:docMk/>
            <pc:sldMk cId="3225238891" sldId="258"/>
            <ac:picMk id="12" creationId="{EC762F85-0643-64B4-C7DA-5BB68169F369}"/>
          </ac:picMkLst>
        </pc:picChg>
      </pc:sldChg>
      <pc:sldChg chg="addSp delSp modSp mod modTransition modAnim">
        <pc:chgData name="Amaya Bryant" userId="a962b319-3727-4a6c-afb1-ecbd32b2a166" providerId="ADAL" clId="{3CEB12FC-3065-46B7-AEA5-941A72402BB3}" dt="2024-09-16T21:55:56.140" v="91"/>
        <pc:sldMkLst>
          <pc:docMk/>
          <pc:sldMk cId="2371988576" sldId="259"/>
        </pc:sldMkLst>
        <pc:picChg chg="add del mod">
          <ac:chgData name="Amaya Bryant" userId="a962b319-3727-4a6c-afb1-ecbd32b2a166" providerId="ADAL" clId="{3CEB12FC-3065-46B7-AEA5-941A72402BB3}" dt="2024-09-16T21:23:52.941" v="3"/>
          <ac:picMkLst>
            <pc:docMk/>
            <pc:sldMk cId="2371988576" sldId="259"/>
            <ac:picMk id="6" creationId="{00DD9F16-B45B-9F68-E988-3B73EBB9A95F}"/>
          </ac:picMkLst>
        </pc:picChg>
        <pc:picChg chg="add del mod ord">
          <ac:chgData name="Amaya Bryant" userId="a962b319-3727-4a6c-afb1-ecbd32b2a166" providerId="ADAL" clId="{3CEB12FC-3065-46B7-AEA5-941A72402BB3}" dt="2024-09-16T21:24:34.600" v="4"/>
          <ac:picMkLst>
            <pc:docMk/>
            <pc:sldMk cId="2371988576" sldId="259"/>
            <ac:picMk id="9" creationId="{D67EAB68-0C47-72DE-95FE-9C251BA29916}"/>
          </ac:picMkLst>
        </pc:picChg>
        <pc:picChg chg="add del mod">
          <ac:chgData name="Amaya Bryant" userId="a962b319-3727-4a6c-afb1-ecbd32b2a166" providerId="ADAL" clId="{3CEB12FC-3065-46B7-AEA5-941A72402BB3}" dt="2024-09-16T21:24:37.995" v="6"/>
          <ac:picMkLst>
            <pc:docMk/>
            <pc:sldMk cId="2371988576" sldId="259"/>
            <ac:picMk id="10" creationId="{F98E6FF3-EF68-91AC-66B7-C5F43032CDC9}"/>
          </ac:picMkLst>
        </pc:picChg>
        <pc:picChg chg="add del mod ord">
          <ac:chgData name="Amaya Bryant" userId="a962b319-3727-4a6c-afb1-ecbd32b2a166" providerId="ADAL" clId="{3CEB12FC-3065-46B7-AEA5-941A72402BB3}" dt="2024-09-16T21:24:46.830" v="7"/>
          <ac:picMkLst>
            <pc:docMk/>
            <pc:sldMk cId="2371988576" sldId="259"/>
            <ac:picMk id="13" creationId="{77F31562-B136-3683-57BC-C0469B10793F}"/>
          </ac:picMkLst>
        </pc:picChg>
        <pc:picChg chg="add del mod">
          <ac:chgData name="Amaya Bryant" userId="a962b319-3727-4a6c-afb1-ecbd32b2a166" providerId="ADAL" clId="{3CEB12FC-3065-46B7-AEA5-941A72402BB3}" dt="2024-09-16T21:25:38.681" v="9"/>
          <ac:picMkLst>
            <pc:docMk/>
            <pc:sldMk cId="2371988576" sldId="259"/>
            <ac:picMk id="14" creationId="{B891DC90-BFC6-B0BD-6CF3-4830AD264BFF}"/>
          </ac:picMkLst>
        </pc:picChg>
        <pc:picChg chg="add del mod ord">
          <ac:chgData name="Amaya Bryant" userId="a962b319-3727-4a6c-afb1-ecbd32b2a166" providerId="ADAL" clId="{3CEB12FC-3065-46B7-AEA5-941A72402BB3}" dt="2024-09-16T21:26:27.875" v="10"/>
          <ac:picMkLst>
            <pc:docMk/>
            <pc:sldMk cId="2371988576" sldId="259"/>
            <ac:picMk id="17" creationId="{78601031-DE2C-9ABA-22D9-54C2779BBE8F}"/>
          </ac:picMkLst>
        </pc:picChg>
        <pc:picChg chg="add del mod">
          <ac:chgData name="Amaya Bryant" userId="a962b319-3727-4a6c-afb1-ecbd32b2a166" providerId="ADAL" clId="{3CEB12FC-3065-46B7-AEA5-941A72402BB3}" dt="2024-09-16T21:54:01.901" v="90"/>
          <ac:picMkLst>
            <pc:docMk/>
            <pc:sldMk cId="2371988576" sldId="259"/>
            <ac:picMk id="18" creationId="{4B0D604A-B03E-6D76-E0AD-8F6E7A5FD354}"/>
          </ac:picMkLst>
        </pc:picChg>
        <pc:picChg chg="add del mod ord">
          <ac:chgData name="Amaya Bryant" userId="a962b319-3727-4a6c-afb1-ecbd32b2a166" providerId="ADAL" clId="{3CEB12FC-3065-46B7-AEA5-941A72402BB3}" dt="2024-09-16T21:55:56.140" v="91"/>
          <ac:picMkLst>
            <pc:docMk/>
            <pc:sldMk cId="2371988576" sldId="259"/>
            <ac:picMk id="25" creationId="{BBA468CC-C58B-531E-DDDF-7FFE83ACF65B}"/>
          </ac:picMkLst>
        </pc:picChg>
        <pc:picChg chg="add mod">
          <ac:chgData name="Amaya Bryant" userId="a962b319-3727-4a6c-afb1-ecbd32b2a166" providerId="ADAL" clId="{3CEB12FC-3065-46B7-AEA5-941A72402BB3}" dt="2024-09-16T21:55:56.140" v="91"/>
          <ac:picMkLst>
            <pc:docMk/>
            <pc:sldMk cId="2371988576" sldId="259"/>
            <ac:picMk id="26" creationId="{425125D4-58CC-9FBB-3E7E-13D4DB31D238}"/>
          </ac:picMkLst>
        </pc:picChg>
      </pc:sldChg>
      <pc:sldChg chg="addSp delSp modSp mod modTransition modAnim">
        <pc:chgData name="Amaya Bryant" userId="a962b319-3727-4a6c-afb1-ecbd32b2a166" providerId="ADAL" clId="{3CEB12FC-3065-46B7-AEA5-941A72402BB3}" dt="2024-09-16T21:48:09.011" v="79"/>
        <pc:sldMkLst>
          <pc:docMk/>
          <pc:sldMk cId="1810199247" sldId="260"/>
        </pc:sldMkLst>
        <pc:picChg chg="add del mod">
          <ac:chgData name="Amaya Bryant" userId="a962b319-3727-4a6c-afb1-ecbd32b2a166" providerId="ADAL" clId="{3CEB12FC-3065-46B7-AEA5-941A72402BB3}" dt="2024-09-16T21:27:07.088" v="13"/>
          <ac:picMkLst>
            <pc:docMk/>
            <pc:sldMk cId="1810199247" sldId="260"/>
            <ac:picMk id="27" creationId="{76217D9E-8789-F1F3-FC03-D618AC18ED4B}"/>
          </ac:picMkLst>
        </pc:picChg>
        <pc:picChg chg="add del mod ord">
          <ac:chgData name="Amaya Bryant" userId="a962b319-3727-4a6c-afb1-ecbd32b2a166" providerId="ADAL" clId="{3CEB12FC-3065-46B7-AEA5-941A72402BB3}" dt="2024-09-16T21:27:13.752" v="14"/>
          <ac:picMkLst>
            <pc:docMk/>
            <pc:sldMk cId="1810199247" sldId="260"/>
            <ac:picMk id="30" creationId="{A616A05B-5D5D-27A1-C834-7637DF70385A}"/>
          </ac:picMkLst>
        </pc:picChg>
        <pc:picChg chg="add del mod">
          <ac:chgData name="Amaya Bryant" userId="a962b319-3727-4a6c-afb1-ecbd32b2a166" providerId="ADAL" clId="{3CEB12FC-3065-46B7-AEA5-941A72402BB3}" dt="2024-09-16T21:27:28.196" v="16"/>
          <ac:picMkLst>
            <pc:docMk/>
            <pc:sldMk cId="1810199247" sldId="260"/>
            <ac:picMk id="31" creationId="{15DD8AEB-EFC3-1B04-4D5F-630246381A2C}"/>
          </ac:picMkLst>
        </pc:picChg>
        <pc:picChg chg="add del mod ord">
          <ac:chgData name="Amaya Bryant" userId="a962b319-3727-4a6c-afb1-ecbd32b2a166" providerId="ADAL" clId="{3CEB12FC-3065-46B7-AEA5-941A72402BB3}" dt="2024-09-16T21:27:56.289" v="17"/>
          <ac:picMkLst>
            <pc:docMk/>
            <pc:sldMk cId="1810199247" sldId="260"/>
            <ac:picMk id="34" creationId="{9D5508B4-56C2-8314-98EF-E0FB8BC42B85}"/>
          </ac:picMkLst>
        </pc:picChg>
        <pc:picChg chg="add del mod">
          <ac:chgData name="Amaya Bryant" userId="a962b319-3727-4a6c-afb1-ecbd32b2a166" providerId="ADAL" clId="{3CEB12FC-3065-46B7-AEA5-941A72402BB3}" dt="2024-09-16T21:28:24.657" v="19"/>
          <ac:picMkLst>
            <pc:docMk/>
            <pc:sldMk cId="1810199247" sldId="260"/>
            <ac:picMk id="35" creationId="{5A3CC182-20D5-D2B3-7011-0FA06FB68538}"/>
          </ac:picMkLst>
        </pc:picChg>
        <pc:picChg chg="add del mod ord">
          <ac:chgData name="Amaya Bryant" userId="a962b319-3727-4a6c-afb1-ecbd32b2a166" providerId="ADAL" clId="{3CEB12FC-3065-46B7-AEA5-941A72402BB3}" dt="2024-09-16T21:28:29.828" v="20"/>
          <ac:picMkLst>
            <pc:docMk/>
            <pc:sldMk cId="1810199247" sldId="260"/>
            <ac:picMk id="39" creationId="{70569291-646F-B72A-9083-73DC6E867A85}"/>
          </ac:picMkLst>
        </pc:picChg>
        <pc:picChg chg="add del mod">
          <ac:chgData name="Amaya Bryant" userId="a962b319-3727-4a6c-afb1-ecbd32b2a166" providerId="ADAL" clId="{3CEB12FC-3065-46B7-AEA5-941A72402BB3}" dt="2024-09-16T21:28:49.700" v="22"/>
          <ac:picMkLst>
            <pc:docMk/>
            <pc:sldMk cId="1810199247" sldId="260"/>
            <ac:picMk id="40" creationId="{890B392E-A091-8D2D-7C4C-29C457F09D8C}"/>
          </ac:picMkLst>
        </pc:picChg>
        <pc:picChg chg="add del mod ord">
          <ac:chgData name="Amaya Bryant" userId="a962b319-3727-4a6c-afb1-ecbd32b2a166" providerId="ADAL" clId="{3CEB12FC-3065-46B7-AEA5-941A72402BB3}" dt="2024-09-16T21:29:15.258" v="23"/>
          <ac:picMkLst>
            <pc:docMk/>
            <pc:sldMk cId="1810199247" sldId="260"/>
            <ac:picMk id="43" creationId="{EF586DC4-89C6-6ACA-0BC3-FFE15D2B3077}"/>
          </ac:picMkLst>
        </pc:picChg>
        <pc:picChg chg="add del mod">
          <ac:chgData name="Amaya Bryant" userId="a962b319-3727-4a6c-afb1-ecbd32b2a166" providerId="ADAL" clId="{3CEB12FC-3065-46B7-AEA5-941A72402BB3}" dt="2024-09-16T21:30:07.457" v="25"/>
          <ac:picMkLst>
            <pc:docMk/>
            <pc:sldMk cId="1810199247" sldId="260"/>
            <ac:picMk id="44" creationId="{C7344ABB-7C0D-F542-666D-4CE65A74246E}"/>
          </ac:picMkLst>
        </pc:picChg>
        <pc:picChg chg="add del mod ord">
          <ac:chgData name="Amaya Bryant" userId="a962b319-3727-4a6c-afb1-ecbd32b2a166" providerId="ADAL" clId="{3CEB12FC-3065-46B7-AEA5-941A72402BB3}" dt="2024-09-16T21:30:51.767" v="26"/>
          <ac:picMkLst>
            <pc:docMk/>
            <pc:sldMk cId="1810199247" sldId="260"/>
            <ac:picMk id="47" creationId="{D4F1BC4D-5E8C-7ECA-A333-C116AD3377F1}"/>
          </ac:picMkLst>
        </pc:picChg>
        <pc:picChg chg="add del mod">
          <ac:chgData name="Amaya Bryant" userId="a962b319-3727-4a6c-afb1-ecbd32b2a166" providerId="ADAL" clId="{3CEB12FC-3065-46B7-AEA5-941A72402BB3}" dt="2024-09-16T21:31:09.865" v="28"/>
          <ac:picMkLst>
            <pc:docMk/>
            <pc:sldMk cId="1810199247" sldId="260"/>
            <ac:picMk id="48" creationId="{1EECB3D1-03F9-525F-6FE5-B837B073424B}"/>
          </ac:picMkLst>
        </pc:picChg>
        <pc:picChg chg="add del mod ord">
          <ac:chgData name="Amaya Bryant" userId="a962b319-3727-4a6c-afb1-ecbd32b2a166" providerId="ADAL" clId="{3CEB12FC-3065-46B7-AEA5-941A72402BB3}" dt="2024-09-16T21:31:15.188" v="29"/>
          <ac:picMkLst>
            <pc:docMk/>
            <pc:sldMk cId="1810199247" sldId="260"/>
            <ac:picMk id="51" creationId="{6F760493-BE7F-9F0F-A058-62D53FAD5666}"/>
          </ac:picMkLst>
        </pc:picChg>
        <pc:picChg chg="add del mod">
          <ac:chgData name="Amaya Bryant" userId="a962b319-3727-4a6c-afb1-ecbd32b2a166" providerId="ADAL" clId="{3CEB12FC-3065-46B7-AEA5-941A72402BB3}" dt="2024-09-16T21:31:32.515" v="31"/>
          <ac:picMkLst>
            <pc:docMk/>
            <pc:sldMk cId="1810199247" sldId="260"/>
            <ac:picMk id="52" creationId="{C6EC002D-88C5-38C2-21CB-80BC4AD49B09}"/>
          </ac:picMkLst>
        </pc:picChg>
        <pc:picChg chg="add del mod ord">
          <ac:chgData name="Amaya Bryant" userId="a962b319-3727-4a6c-afb1-ecbd32b2a166" providerId="ADAL" clId="{3CEB12FC-3065-46B7-AEA5-941A72402BB3}" dt="2024-09-16T21:32:37.362" v="32"/>
          <ac:picMkLst>
            <pc:docMk/>
            <pc:sldMk cId="1810199247" sldId="260"/>
            <ac:picMk id="55" creationId="{53E16C90-ABCB-AB34-6DA6-8200A250F7DA}"/>
          </ac:picMkLst>
        </pc:picChg>
        <pc:picChg chg="add del mod">
          <ac:chgData name="Amaya Bryant" userId="a962b319-3727-4a6c-afb1-ecbd32b2a166" providerId="ADAL" clId="{3CEB12FC-3065-46B7-AEA5-941A72402BB3}" dt="2024-09-16T21:32:41.583" v="34"/>
          <ac:picMkLst>
            <pc:docMk/>
            <pc:sldMk cId="1810199247" sldId="260"/>
            <ac:picMk id="56" creationId="{E6124DDA-06DF-7A57-55BC-B73FE941373B}"/>
          </ac:picMkLst>
        </pc:picChg>
        <pc:picChg chg="add del mod ord">
          <ac:chgData name="Amaya Bryant" userId="a962b319-3727-4a6c-afb1-ecbd32b2a166" providerId="ADAL" clId="{3CEB12FC-3065-46B7-AEA5-941A72402BB3}" dt="2024-09-16T21:33:40.664" v="35"/>
          <ac:picMkLst>
            <pc:docMk/>
            <pc:sldMk cId="1810199247" sldId="260"/>
            <ac:picMk id="59" creationId="{A592044F-970E-76AF-B67D-38478DBA9FFF}"/>
          </ac:picMkLst>
        </pc:picChg>
        <pc:picChg chg="add del mod">
          <ac:chgData name="Amaya Bryant" userId="a962b319-3727-4a6c-afb1-ecbd32b2a166" providerId="ADAL" clId="{3CEB12FC-3065-46B7-AEA5-941A72402BB3}" dt="2024-09-16T21:33:44.582" v="37"/>
          <ac:picMkLst>
            <pc:docMk/>
            <pc:sldMk cId="1810199247" sldId="260"/>
            <ac:picMk id="60" creationId="{AB434B86-FAE8-F7BB-2F74-DC4BAD297F54}"/>
          </ac:picMkLst>
        </pc:picChg>
        <pc:picChg chg="add del mod ord">
          <ac:chgData name="Amaya Bryant" userId="a962b319-3727-4a6c-afb1-ecbd32b2a166" providerId="ADAL" clId="{3CEB12FC-3065-46B7-AEA5-941A72402BB3}" dt="2024-09-16T21:34:18.123" v="38"/>
          <ac:picMkLst>
            <pc:docMk/>
            <pc:sldMk cId="1810199247" sldId="260"/>
            <ac:picMk id="63" creationId="{522ECF56-199B-9517-2AA6-992308360DA1}"/>
          </ac:picMkLst>
        </pc:picChg>
        <pc:picChg chg="add del mod">
          <ac:chgData name="Amaya Bryant" userId="a962b319-3727-4a6c-afb1-ecbd32b2a166" providerId="ADAL" clId="{3CEB12FC-3065-46B7-AEA5-941A72402BB3}" dt="2024-09-16T21:34:21.214" v="40"/>
          <ac:picMkLst>
            <pc:docMk/>
            <pc:sldMk cId="1810199247" sldId="260"/>
            <ac:picMk id="64" creationId="{DC372D23-1BA7-CBBD-9344-B067615CCA45}"/>
          </ac:picMkLst>
        </pc:picChg>
        <pc:picChg chg="add del mod ord">
          <ac:chgData name="Amaya Bryant" userId="a962b319-3727-4a6c-afb1-ecbd32b2a166" providerId="ADAL" clId="{3CEB12FC-3065-46B7-AEA5-941A72402BB3}" dt="2024-09-16T21:34:46.437" v="41"/>
          <ac:picMkLst>
            <pc:docMk/>
            <pc:sldMk cId="1810199247" sldId="260"/>
            <ac:picMk id="67" creationId="{F865659E-4481-3AAE-646B-577B5398933E}"/>
          </ac:picMkLst>
        </pc:picChg>
        <pc:picChg chg="add del mod">
          <ac:chgData name="Amaya Bryant" userId="a962b319-3727-4a6c-afb1-ecbd32b2a166" providerId="ADAL" clId="{3CEB12FC-3065-46B7-AEA5-941A72402BB3}" dt="2024-09-16T21:34:49.444" v="43"/>
          <ac:picMkLst>
            <pc:docMk/>
            <pc:sldMk cId="1810199247" sldId="260"/>
            <ac:picMk id="68" creationId="{A2A0DDA2-29E8-448B-A2E7-F98A671584F8}"/>
          </ac:picMkLst>
        </pc:picChg>
        <pc:picChg chg="add del mod ord">
          <ac:chgData name="Amaya Bryant" userId="a962b319-3727-4a6c-afb1-ecbd32b2a166" providerId="ADAL" clId="{3CEB12FC-3065-46B7-AEA5-941A72402BB3}" dt="2024-09-16T21:35:51.533" v="44"/>
          <ac:picMkLst>
            <pc:docMk/>
            <pc:sldMk cId="1810199247" sldId="260"/>
            <ac:picMk id="71" creationId="{2754F48A-658D-F90A-BF41-C97A4206AEDF}"/>
          </ac:picMkLst>
        </pc:picChg>
        <pc:picChg chg="add del mod">
          <ac:chgData name="Amaya Bryant" userId="a962b319-3727-4a6c-afb1-ecbd32b2a166" providerId="ADAL" clId="{3CEB12FC-3065-46B7-AEA5-941A72402BB3}" dt="2024-09-16T21:35:55.471" v="46"/>
          <ac:picMkLst>
            <pc:docMk/>
            <pc:sldMk cId="1810199247" sldId="260"/>
            <ac:picMk id="72" creationId="{43205BAC-D9C9-1C6F-3810-1E279F6576BF}"/>
          </ac:picMkLst>
        </pc:picChg>
        <pc:picChg chg="add del mod ord">
          <ac:chgData name="Amaya Bryant" userId="a962b319-3727-4a6c-afb1-ecbd32b2a166" providerId="ADAL" clId="{3CEB12FC-3065-46B7-AEA5-941A72402BB3}" dt="2024-09-16T21:36:15.260" v="47"/>
          <ac:picMkLst>
            <pc:docMk/>
            <pc:sldMk cId="1810199247" sldId="260"/>
            <ac:picMk id="75" creationId="{A7D0EB66-7AD1-23F7-DD33-12338AB263A7}"/>
          </ac:picMkLst>
        </pc:picChg>
        <pc:picChg chg="add del mod">
          <ac:chgData name="Amaya Bryant" userId="a962b319-3727-4a6c-afb1-ecbd32b2a166" providerId="ADAL" clId="{3CEB12FC-3065-46B7-AEA5-941A72402BB3}" dt="2024-09-16T21:36:18.173" v="49"/>
          <ac:picMkLst>
            <pc:docMk/>
            <pc:sldMk cId="1810199247" sldId="260"/>
            <ac:picMk id="76" creationId="{DCA642AF-08BD-30D4-C085-485788FB5BFB}"/>
          </ac:picMkLst>
        </pc:picChg>
        <pc:picChg chg="add del mod ord">
          <ac:chgData name="Amaya Bryant" userId="a962b319-3727-4a6c-afb1-ecbd32b2a166" providerId="ADAL" clId="{3CEB12FC-3065-46B7-AEA5-941A72402BB3}" dt="2024-09-16T21:37:26.401" v="50"/>
          <ac:picMkLst>
            <pc:docMk/>
            <pc:sldMk cId="1810199247" sldId="260"/>
            <ac:picMk id="79" creationId="{67E63B96-1D71-3D8D-EF75-6C6A34BF91CE}"/>
          </ac:picMkLst>
        </pc:picChg>
        <pc:picChg chg="add del mod">
          <ac:chgData name="Amaya Bryant" userId="a962b319-3727-4a6c-afb1-ecbd32b2a166" providerId="ADAL" clId="{3CEB12FC-3065-46B7-AEA5-941A72402BB3}" dt="2024-09-16T21:37:29.435" v="52"/>
          <ac:picMkLst>
            <pc:docMk/>
            <pc:sldMk cId="1810199247" sldId="260"/>
            <ac:picMk id="80" creationId="{A045EF0E-27AB-2993-FB8E-10830901F36B}"/>
          </ac:picMkLst>
        </pc:picChg>
        <pc:picChg chg="add del mod ord">
          <ac:chgData name="Amaya Bryant" userId="a962b319-3727-4a6c-afb1-ecbd32b2a166" providerId="ADAL" clId="{3CEB12FC-3065-46B7-AEA5-941A72402BB3}" dt="2024-09-16T21:38:28.089" v="53"/>
          <ac:picMkLst>
            <pc:docMk/>
            <pc:sldMk cId="1810199247" sldId="260"/>
            <ac:picMk id="83" creationId="{E9979D93-9CE6-14EF-BFA4-6135043ED156}"/>
          </ac:picMkLst>
        </pc:picChg>
        <pc:picChg chg="add del mod">
          <ac:chgData name="Amaya Bryant" userId="a962b319-3727-4a6c-afb1-ecbd32b2a166" providerId="ADAL" clId="{3CEB12FC-3065-46B7-AEA5-941A72402BB3}" dt="2024-09-16T21:38:30.573" v="55"/>
          <ac:picMkLst>
            <pc:docMk/>
            <pc:sldMk cId="1810199247" sldId="260"/>
            <ac:picMk id="84" creationId="{EC4018F7-2D7A-A516-6001-AF0E4B707786}"/>
          </ac:picMkLst>
        </pc:picChg>
        <pc:picChg chg="add del mod ord">
          <ac:chgData name="Amaya Bryant" userId="a962b319-3727-4a6c-afb1-ecbd32b2a166" providerId="ADAL" clId="{3CEB12FC-3065-46B7-AEA5-941A72402BB3}" dt="2024-09-16T21:38:46.188" v="56"/>
          <ac:picMkLst>
            <pc:docMk/>
            <pc:sldMk cId="1810199247" sldId="260"/>
            <ac:picMk id="87" creationId="{76812FF5-0D84-5900-158A-1E511BF6D6F9}"/>
          </ac:picMkLst>
        </pc:picChg>
        <pc:picChg chg="add del mod">
          <ac:chgData name="Amaya Bryant" userId="a962b319-3727-4a6c-afb1-ecbd32b2a166" providerId="ADAL" clId="{3CEB12FC-3065-46B7-AEA5-941A72402BB3}" dt="2024-09-16T21:38:49.173" v="58"/>
          <ac:picMkLst>
            <pc:docMk/>
            <pc:sldMk cId="1810199247" sldId="260"/>
            <ac:picMk id="88" creationId="{3DE5CC56-CF65-806A-F857-92699E9E2E03}"/>
          </ac:picMkLst>
        </pc:picChg>
        <pc:picChg chg="add del mod ord">
          <ac:chgData name="Amaya Bryant" userId="a962b319-3727-4a6c-afb1-ecbd32b2a166" providerId="ADAL" clId="{3CEB12FC-3065-46B7-AEA5-941A72402BB3}" dt="2024-09-16T21:39:01.719" v="59"/>
          <ac:picMkLst>
            <pc:docMk/>
            <pc:sldMk cId="1810199247" sldId="260"/>
            <ac:picMk id="91" creationId="{1BE7C7A7-E78B-030B-9E75-8EA690D88953}"/>
          </ac:picMkLst>
        </pc:picChg>
        <pc:picChg chg="add del mod">
          <ac:chgData name="Amaya Bryant" userId="a962b319-3727-4a6c-afb1-ecbd32b2a166" providerId="ADAL" clId="{3CEB12FC-3065-46B7-AEA5-941A72402BB3}" dt="2024-09-16T21:39:03.581" v="61"/>
          <ac:picMkLst>
            <pc:docMk/>
            <pc:sldMk cId="1810199247" sldId="260"/>
            <ac:picMk id="92" creationId="{64F76483-7825-8EF3-87B8-FB9397DB1BAE}"/>
          </ac:picMkLst>
        </pc:picChg>
        <pc:picChg chg="add del mod ord">
          <ac:chgData name="Amaya Bryant" userId="a962b319-3727-4a6c-afb1-ecbd32b2a166" providerId="ADAL" clId="{3CEB12FC-3065-46B7-AEA5-941A72402BB3}" dt="2024-09-16T21:40:11.498" v="62"/>
          <ac:picMkLst>
            <pc:docMk/>
            <pc:sldMk cId="1810199247" sldId="260"/>
            <ac:picMk id="95" creationId="{D034DF91-010B-C92D-4B3C-95344B248B24}"/>
          </ac:picMkLst>
        </pc:picChg>
        <pc:picChg chg="add del mod">
          <ac:chgData name="Amaya Bryant" userId="a962b319-3727-4a6c-afb1-ecbd32b2a166" providerId="ADAL" clId="{3CEB12FC-3065-46B7-AEA5-941A72402BB3}" dt="2024-09-16T21:40:14.160" v="64"/>
          <ac:picMkLst>
            <pc:docMk/>
            <pc:sldMk cId="1810199247" sldId="260"/>
            <ac:picMk id="96" creationId="{79B49BEA-5029-F0B6-47E5-ED5774004139}"/>
          </ac:picMkLst>
        </pc:picChg>
        <pc:picChg chg="add del mod ord">
          <ac:chgData name="Amaya Bryant" userId="a962b319-3727-4a6c-afb1-ecbd32b2a166" providerId="ADAL" clId="{3CEB12FC-3065-46B7-AEA5-941A72402BB3}" dt="2024-09-16T21:41:18.338" v="65"/>
          <ac:picMkLst>
            <pc:docMk/>
            <pc:sldMk cId="1810199247" sldId="260"/>
            <ac:picMk id="99" creationId="{4CC2683B-6176-8517-A1FB-137D119BDCBA}"/>
          </ac:picMkLst>
        </pc:picChg>
        <pc:picChg chg="add del mod">
          <ac:chgData name="Amaya Bryant" userId="a962b319-3727-4a6c-afb1-ecbd32b2a166" providerId="ADAL" clId="{3CEB12FC-3065-46B7-AEA5-941A72402BB3}" dt="2024-09-16T21:44:48.982" v="75"/>
          <ac:picMkLst>
            <pc:docMk/>
            <pc:sldMk cId="1810199247" sldId="260"/>
            <ac:picMk id="100" creationId="{9864E172-C95F-8814-122A-CC1B74552157}"/>
          </ac:picMkLst>
        </pc:picChg>
        <pc:picChg chg="add del mod ord">
          <ac:chgData name="Amaya Bryant" userId="a962b319-3727-4a6c-afb1-ecbd32b2a166" providerId="ADAL" clId="{3CEB12FC-3065-46B7-AEA5-941A72402BB3}" dt="2024-09-16T21:45:52.450" v="76"/>
          <ac:picMkLst>
            <pc:docMk/>
            <pc:sldMk cId="1810199247" sldId="260"/>
            <ac:picMk id="104" creationId="{A437163E-5A85-847B-A228-59A5F4898D64}"/>
          </ac:picMkLst>
        </pc:picChg>
        <pc:picChg chg="add del mod">
          <ac:chgData name="Amaya Bryant" userId="a962b319-3727-4a6c-afb1-ecbd32b2a166" providerId="ADAL" clId="{3CEB12FC-3065-46B7-AEA5-941A72402BB3}" dt="2024-09-16T21:45:54.261" v="78"/>
          <ac:picMkLst>
            <pc:docMk/>
            <pc:sldMk cId="1810199247" sldId="260"/>
            <ac:picMk id="105" creationId="{BC0B67AC-43F3-0414-3230-4D9B2DA211AC}"/>
          </ac:picMkLst>
        </pc:picChg>
        <pc:picChg chg="add del mod ord">
          <ac:chgData name="Amaya Bryant" userId="a962b319-3727-4a6c-afb1-ecbd32b2a166" providerId="ADAL" clId="{3CEB12FC-3065-46B7-AEA5-941A72402BB3}" dt="2024-09-16T21:48:09.011" v="79"/>
          <ac:picMkLst>
            <pc:docMk/>
            <pc:sldMk cId="1810199247" sldId="260"/>
            <ac:picMk id="108" creationId="{31ED15B0-9CE9-9106-1805-D0A3859B48BC}"/>
          </ac:picMkLst>
        </pc:picChg>
        <pc:picChg chg="add mod">
          <ac:chgData name="Amaya Bryant" userId="a962b319-3727-4a6c-afb1-ecbd32b2a166" providerId="ADAL" clId="{3CEB12FC-3065-46B7-AEA5-941A72402BB3}" dt="2024-09-16T21:48:09.011" v="79"/>
          <ac:picMkLst>
            <pc:docMk/>
            <pc:sldMk cId="1810199247" sldId="260"/>
            <ac:picMk id="109" creationId="{28EA77EA-D402-233A-D8AD-2D2C9959D902}"/>
          </ac:picMkLst>
        </pc:picChg>
      </pc:sldChg>
      <pc:sldChg chg="addSp delSp modSp mod modTransition modAnim">
        <pc:chgData name="Amaya Bryant" userId="a962b319-3727-4a6c-afb1-ecbd32b2a166" providerId="ADAL" clId="{3CEB12FC-3065-46B7-AEA5-941A72402BB3}" dt="2024-09-16T21:53:50.309" v="88"/>
        <pc:sldMkLst>
          <pc:docMk/>
          <pc:sldMk cId="860471010" sldId="261"/>
        </pc:sldMkLst>
        <pc:picChg chg="add del mod">
          <ac:chgData name="Amaya Bryant" userId="a962b319-3727-4a6c-afb1-ecbd32b2a166" providerId="ADAL" clId="{3CEB12FC-3065-46B7-AEA5-941A72402BB3}" dt="2024-09-16T21:42:48.855" v="72"/>
          <ac:picMkLst>
            <pc:docMk/>
            <pc:sldMk cId="860471010" sldId="261"/>
            <ac:picMk id="13" creationId="{24595820-331C-A564-03F7-C95396DD5D95}"/>
          </ac:picMkLst>
        </pc:picChg>
        <pc:picChg chg="add del mod ord">
          <ac:chgData name="Amaya Bryant" userId="a962b319-3727-4a6c-afb1-ecbd32b2a166" providerId="ADAL" clId="{3CEB12FC-3065-46B7-AEA5-941A72402BB3}" dt="2024-09-16T21:43:36.669" v="73"/>
          <ac:picMkLst>
            <pc:docMk/>
            <pc:sldMk cId="860471010" sldId="261"/>
            <ac:picMk id="16" creationId="{F45E1893-FB1B-B272-2273-1683DD7062AE}"/>
          </ac:picMkLst>
        </pc:picChg>
        <pc:picChg chg="add del mod">
          <ac:chgData name="Amaya Bryant" userId="a962b319-3727-4a6c-afb1-ecbd32b2a166" providerId="ADAL" clId="{3CEB12FC-3065-46B7-AEA5-941A72402BB3}" dt="2024-09-16T21:52:00.178" v="87"/>
          <ac:picMkLst>
            <pc:docMk/>
            <pc:sldMk cId="860471010" sldId="261"/>
            <ac:picMk id="17" creationId="{259A3425-D5EA-5F16-1D8C-7C189452D43C}"/>
          </ac:picMkLst>
        </pc:picChg>
        <pc:picChg chg="add del mod ord">
          <ac:chgData name="Amaya Bryant" userId="a962b319-3727-4a6c-afb1-ecbd32b2a166" providerId="ADAL" clId="{3CEB12FC-3065-46B7-AEA5-941A72402BB3}" dt="2024-09-16T21:53:50.309" v="88"/>
          <ac:picMkLst>
            <pc:docMk/>
            <pc:sldMk cId="860471010" sldId="261"/>
            <ac:picMk id="30" creationId="{6705B2FA-F588-F66B-F58A-F4A93033CB3B}"/>
          </ac:picMkLst>
        </pc:picChg>
        <pc:picChg chg="add mod">
          <ac:chgData name="Amaya Bryant" userId="a962b319-3727-4a6c-afb1-ecbd32b2a166" providerId="ADAL" clId="{3CEB12FC-3065-46B7-AEA5-941A72402BB3}" dt="2024-09-16T21:53:50.309" v="88"/>
          <ac:picMkLst>
            <pc:docMk/>
            <pc:sldMk cId="860471010" sldId="261"/>
            <ac:picMk id="31" creationId="{62FCADE7-F485-28DF-A736-70493FB04D8F}"/>
          </ac:picMkLst>
        </pc:picChg>
      </pc:sldChg>
      <pc:sldChg chg="addSp delSp modSp mod modTransition modAnim">
        <pc:chgData name="Amaya Bryant" userId="a962b319-3727-4a6c-afb1-ecbd32b2a166" providerId="ADAL" clId="{3CEB12FC-3065-46B7-AEA5-941A72402BB3}" dt="2024-09-16T21:51:52.807" v="85"/>
        <pc:sldMkLst>
          <pc:docMk/>
          <pc:sldMk cId="2251229894" sldId="265"/>
        </pc:sldMkLst>
        <pc:picChg chg="add del mod">
          <ac:chgData name="Amaya Bryant" userId="a962b319-3727-4a6c-afb1-ecbd32b2a166" providerId="ADAL" clId="{3CEB12FC-3065-46B7-AEA5-941A72402BB3}" dt="2024-09-16T21:41:43.958" v="68"/>
          <ac:picMkLst>
            <pc:docMk/>
            <pc:sldMk cId="2251229894" sldId="265"/>
            <ac:picMk id="57" creationId="{D6815A50-DBF9-C314-6D74-E0BAA3A8832F}"/>
          </ac:picMkLst>
        </pc:picChg>
        <pc:picChg chg="add del mod ord">
          <ac:chgData name="Amaya Bryant" userId="a962b319-3727-4a6c-afb1-ecbd32b2a166" providerId="ADAL" clId="{3CEB12FC-3065-46B7-AEA5-941A72402BB3}" dt="2024-09-16T21:42:24.836" v="69"/>
          <ac:picMkLst>
            <pc:docMk/>
            <pc:sldMk cId="2251229894" sldId="265"/>
            <ac:picMk id="60" creationId="{BEA5232B-B254-8CB3-EE00-23B8F0A76275}"/>
          </ac:picMkLst>
        </pc:picChg>
        <pc:picChg chg="add del mod">
          <ac:chgData name="Amaya Bryant" userId="a962b319-3727-4a6c-afb1-ecbd32b2a166" providerId="ADAL" clId="{3CEB12FC-3065-46B7-AEA5-941A72402BB3}" dt="2024-09-16T21:48:23.463" v="81"/>
          <ac:picMkLst>
            <pc:docMk/>
            <pc:sldMk cId="2251229894" sldId="265"/>
            <ac:picMk id="61" creationId="{4B346EDC-5C58-EB0E-E656-EC707DE78973}"/>
          </ac:picMkLst>
        </pc:picChg>
        <pc:picChg chg="add del mod ord">
          <ac:chgData name="Amaya Bryant" userId="a962b319-3727-4a6c-afb1-ecbd32b2a166" providerId="ADAL" clId="{3CEB12FC-3065-46B7-AEA5-941A72402BB3}" dt="2024-09-16T21:49:44.899" v="82"/>
          <ac:picMkLst>
            <pc:docMk/>
            <pc:sldMk cId="2251229894" sldId="265"/>
            <ac:picMk id="72" creationId="{9BF1B912-1492-66FE-FFDC-B86BC93DC077}"/>
          </ac:picMkLst>
        </pc:picChg>
        <pc:picChg chg="add del mod">
          <ac:chgData name="Amaya Bryant" userId="a962b319-3727-4a6c-afb1-ecbd32b2a166" providerId="ADAL" clId="{3CEB12FC-3065-46B7-AEA5-941A72402BB3}" dt="2024-09-16T21:49:47.764" v="84"/>
          <ac:picMkLst>
            <pc:docMk/>
            <pc:sldMk cId="2251229894" sldId="265"/>
            <ac:picMk id="73" creationId="{BD3772BC-96DB-BBBC-5479-70D1DED1108D}"/>
          </ac:picMkLst>
        </pc:picChg>
        <pc:picChg chg="add del mod ord">
          <ac:chgData name="Amaya Bryant" userId="a962b319-3727-4a6c-afb1-ecbd32b2a166" providerId="ADAL" clId="{3CEB12FC-3065-46B7-AEA5-941A72402BB3}" dt="2024-09-16T21:51:52.807" v="85"/>
          <ac:picMkLst>
            <pc:docMk/>
            <pc:sldMk cId="2251229894" sldId="265"/>
            <ac:picMk id="76" creationId="{D300EEB9-9644-4E56-4D03-E3C5FEE9FE93}"/>
          </ac:picMkLst>
        </pc:picChg>
        <pc:picChg chg="add mod">
          <ac:chgData name="Amaya Bryant" userId="a962b319-3727-4a6c-afb1-ecbd32b2a166" providerId="ADAL" clId="{3CEB12FC-3065-46B7-AEA5-941A72402BB3}" dt="2024-09-16T21:51:52.807" v="85"/>
          <ac:picMkLst>
            <pc:docMk/>
            <pc:sldMk cId="2251229894" sldId="265"/>
            <ac:picMk id="77" creationId="{AFD91765-29D3-A882-64AF-4A7D2CA07BA5}"/>
          </ac:picMkLst>
        </pc:picChg>
      </pc:sldChg>
    </pc:docChg>
  </pc:docChgLst>
  <pc:docChgLst>
    <pc:chgData name="Julianna Truitt" userId="S::truittj3@mymail.nku.edu::7b9cc5d0-08a8-4a73-ab96-3a3c03d98e00" providerId="AD" clId="Web-{D5C26ECF-AB1D-DE50-1875-F59E3E165C85}"/>
    <pc:docChg chg="modSld">
      <pc:chgData name="Julianna Truitt" userId="S::truittj3@mymail.nku.edu::7b9cc5d0-08a8-4a73-ab96-3a3c03d98e00" providerId="AD" clId="Web-{D5C26ECF-AB1D-DE50-1875-F59E3E165C85}" dt="2024-09-13T16:37:10.856" v="517"/>
      <pc:docMkLst>
        <pc:docMk/>
      </pc:docMkLst>
      <pc:sldChg chg="modSp">
        <pc:chgData name="Julianna Truitt" userId="S::truittj3@mymail.nku.edu::7b9cc5d0-08a8-4a73-ab96-3a3c03d98e00" providerId="AD" clId="Web-{D5C26ECF-AB1D-DE50-1875-F59E3E165C85}" dt="2024-09-13T15:46:12" v="2" actId="20577"/>
        <pc:sldMkLst>
          <pc:docMk/>
          <pc:sldMk cId="109857222" sldId="256"/>
        </pc:sldMkLst>
        <pc:spChg chg="mod">
          <ac:chgData name="Julianna Truitt" userId="S::truittj3@mymail.nku.edu::7b9cc5d0-08a8-4a73-ab96-3a3c03d98e00" providerId="AD" clId="Web-{D5C26ECF-AB1D-DE50-1875-F59E3E165C85}" dt="2024-09-13T15:46:12" v="2" actId="20577"/>
          <ac:spMkLst>
            <pc:docMk/>
            <pc:sldMk cId="109857222" sldId="256"/>
            <ac:spMk id="2" creationId="{00000000-0000-0000-0000-000000000000}"/>
          </ac:spMkLst>
        </pc:spChg>
      </pc:sldChg>
      <pc:sldChg chg="addSp delSp modSp">
        <pc:chgData name="Julianna Truitt" userId="S::truittj3@mymail.nku.edu::7b9cc5d0-08a8-4a73-ab96-3a3c03d98e00" providerId="AD" clId="Web-{D5C26ECF-AB1D-DE50-1875-F59E3E165C85}" dt="2024-09-13T15:56:26.877" v="50" actId="1076"/>
        <pc:sldMkLst>
          <pc:docMk/>
          <pc:sldMk cId="4083213997" sldId="257"/>
        </pc:sldMkLst>
        <pc:spChg chg="mod">
          <ac:chgData name="Julianna Truitt" userId="S::truittj3@mymail.nku.edu::7b9cc5d0-08a8-4a73-ab96-3a3c03d98e00" providerId="AD" clId="Web-{D5C26ECF-AB1D-DE50-1875-F59E3E165C85}" dt="2024-09-13T15:56:26.877" v="50" actId="1076"/>
          <ac:spMkLst>
            <pc:docMk/>
            <pc:sldMk cId="4083213997" sldId="257"/>
            <ac:spMk id="2" creationId="{64827A8A-3585-6398-C428-83AAFA95C5DB}"/>
          </ac:spMkLst>
        </pc:spChg>
        <pc:spChg chg="mod">
          <ac:chgData name="Julianna Truitt" userId="S::truittj3@mymail.nku.edu::7b9cc5d0-08a8-4a73-ab96-3a3c03d98e00" providerId="AD" clId="Web-{D5C26ECF-AB1D-DE50-1875-F59E3E165C85}" dt="2024-09-13T15:56:06.862" v="46" actId="1076"/>
          <ac:spMkLst>
            <pc:docMk/>
            <pc:sldMk cId="4083213997" sldId="257"/>
            <ac:spMk id="3" creationId="{81112360-CE44-D8C9-D5F8-B9A8590BD648}"/>
          </ac:spMkLst>
        </pc:spChg>
        <pc:spChg chg="add del">
          <ac:chgData name="Julianna Truitt" userId="S::truittj3@mymail.nku.edu::7b9cc5d0-08a8-4a73-ab96-3a3c03d98e00" providerId="AD" clId="Web-{D5C26ECF-AB1D-DE50-1875-F59E3E165C85}" dt="2024-09-13T15:53:38.392" v="19"/>
          <ac:spMkLst>
            <pc:docMk/>
            <pc:sldMk cId="4083213997" sldId="257"/>
            <ac:spMk id="4" creationId="{0FE78FAD-61FF-AC5A-9DF8-08E6B3B7B1E7}"/>
          </ac:spMkLst>
        </pc:spChg>
        <pc:spChg chg="add mod">
          <ac:chgData name="Julianna Truitt" userId="S::truittj3@mymail.nku.edu::7b9cc5d0-08a8-4a73-ab96-3a3c03d98e00" providerId="AD" clId="Web-{D5C26ECF-AB1D-DE50-1875-F59E3E165C85}" dt="2024-09-13T15:56:21.987" v="49" actId="1076"/>
          <ac:spMkLst>
            <pc:docMk/>
            <pc:sldMk cId="4083213997" sldId="257"/>
            <ac:spMk id="5" creationId="{128C1DBA-9E7D-E082-D1C3-DDADA436AA9F}"/>
          </ac:spMkLst>
        </pc:spChg>
        <pc:spChg chg="add mod">
          <ac:chgData name="Julianna Truitt" userId="S::truittj3@mymail.nku.edu::7b9cc5d0-08a8-4a73-ab96-3a3c03d98e00" providerId="AD" clId="Web-{D5C26ECF-AB1D-DE50-1875-F59E3E165C85}" dt="2024-09-13T15:55:57.627" v="44" actId="1076"/>
          <ac:spMkLst>
            <pc:docMk/>
            <pc:sldMk cId="4083213997" sldId="257"/>
            <ac:spMk id="7" creationId="{CAE575A8-3A77-A307-68E1-2CC1311733E7}"/>
          </ac:spMkLst>
        </pc:spChg>
      </pc:sldChg>
      <pc:sldChg chg="modSp">
        <pc:chgData name="Julianna Truitt" userId="S::truittj3@mymail.nku.edu::7b9cc5d0-08a8-4a73-ab96-3a3c03d98e00" providerId="AD" clId="Web-{D5C26ECF-AB1D-DE50-1875-F59E3E165C85}" dt="2024-09-13T16:05:51.380" v="141" actId="20577"/>
        <pc:sldMkLst>
          <pc:docMk/>
          <pc:sldMk cId="3225238891" sldId="258"/>
        </pc:sldMkLst>
        <pc:spChg chg="mod">
          <ac:chgData name="Julianna Truitt" userId="S::truittj3@mymail.nku.edu::7b9cc5d0-08a8-4a73-ab96-3a3c03d98e00" providerId="AD" clId="Web-{D5C26ECF-AB1D-DE50-1875-F59E3E165C85}" dt="2024-09-13T16:03:51.910" v="140" actId="20577"/>
          <ac:spMkLst>
            <pc:docMk/>
            <pc:sldMk cId="3225238891" sldId="258"/>
            <ac:spMk id="3" creationId="{6716E0DE-5F41-7200-5E81-80648FEF8EED}"/>
          </ac:spMkLst>
        </pc:spChg>
        <pc:spChg chg="mod">
          <ac:chgData name="Julianna Truitt" userId="S::truittj3@mymail.nku.edu::7b9cc5d0-08a8-4a73-ab96-3a3c03d98e00" providerId="AD" clId="Web-{D5C26ECF-AB1D-DE50-1875-F59E3E165C85}" dt="2024-09-13T16:05:51.380" v="141" actId="20577"/>
          <ac:spMkLst>
            <pc:docMk/>
            <pc:sldMk cId="3225238891" sldId="258"/>
            <ac:spMk id="5" creationId="{95E7856E-DB8D-0920-4C1D-0124DCCB0843}"/>
          </ac:spMkLst>
        </pc:spChg>
      </pc:sldChg>
      <pc:sldChg chg="modSp">
        <pc:chgData name="Julianna Truitt" userId="S::truittj3@mymail.nku.edu::7b9cc5d0-08a8-4a73-ab96-3a3c03d98e00" providerId="AD" clId="Web-{D5C26ECF-AB1D-DE50-1875-F59E3E165C85}" dt="2024-09-13T16:08:25.224" v="157" actId="20577"/>
        <pc:sldMkLst>
          <pc:docMk/>
          <pc:sldMk cId="1810199247" sldId="260"/>
        </pc:sldMkLst>
        <pc:spChg chg="mod">
          <ac:chgData name="Julianna Truitt" userId="S::truittj3@mymail.nku.edu::7b9cc5d0-08a8-4a73-ab96-3a3c03d98e00" providerId="AD" clId="Web-{D5C26ECF-AB1D-DE50-1875-F59E3E165C85}" dt="2024-09-13T16:08:25.224" v="157" actId="20577"/>
          <ac:spMkLst>
            <pc:docMk/>
            <pc:sldMk cId="1810199247" sldId="260"/>
            <ac:spMk id="3" creationId="{FBAC830D-FA9C-D0D2-7352-5D3D3F82DB8A}"/>
          </ac:spMkLst>
        </pc:spChg>
      </pc:sldChg>
      <pc:sldChg chg="addSp delSp modSp addAnim delAnim modAnim">
        <pc:chgData name="Julianna Truitt" userId="S::truittj3@mymail.nku.edu::7b9cc5d0-08a8-4a73-ab96-3a3c03d98e00" providerId="AD" clId="Web-{D5C26ECF-AB1D-DE50-1875-F59E3E165C85}" dt="2024-09-13T16:37:10.856" v="517"/>
        <pc:sldMkLst>
          <pc:docMk/>
          <pc:sldMk cId="372386769" sldId="262"/>
        </pc:sldMkLst>
        <pc:spChg chg="mod">
          <ac:chgData name="Julianna Truitt" userId="S::truittj3@mymail.nku.edu::7b9cc5d0-08a8-4a73-ab96-3a3c03d98e00" providerId="AD" clId="Web-{D5C26ECF-AB1D-DE50-1875-F59E3E165C85}" dt="2024-09-13T16:20:33.430" v="416" actId="20577"/>
          <ac:spMkLst>
            <pc:docMk/>
            <pc:sldMk cId="372386769" sldId="262"/>
            <ac:spMk id="3" creationId="{E2155076-2B0D-C176-FD90-634E0EC405ED}"/>
          </ac:spMkLst>
        </pc:spChg>
        <pc:spChg chg="add">
          <ac:chgData name="Julianna Truitt" userId="S::truittj3@mymail.nku.edu::7b9cc5d0-08a8-4a73-ab96-3a3c03d98e00" providerId="AD" clId="Web-{D5C26ECF-AB1D-DE50-1875-F59E3E165C85}" dt="2024-09-13T16:26:10.478" v="421"/>
          <ac:spMkLst>
            <pc:docMk/>
            <pc:sldMk cId="372386769" sldId="262"/>
            <ac:spMk id="8" creationId="{E920BF6D-1BBB-6953-A88E-AA3315B139AC}"/>
          </ac:spMkLst>
        </pc:spChg>
        <pc:spChg chg="add mod">
          <ac:chgData name="Julianna Truitt" userId="S::truittj3@mymail.nku.edu::7b9cc5d0-08a8-4a73-ab96-3a3c03d98e00" providerId="AD" clId="Web-{D5C26ECF-AB1D-DE50-1875-F59E3E165C85}" dt="2024-09-13T16:27:06.869" v="428" actId="1076"/>
          <ac:spMkLst>
            <pc:docMk/>
            <pc:sldMk cId="372386769" sldId="262"/>
            <ac:spMk id="10" creationId="{4545978F-D4C8-FF00-12AE-1150A3135125}"/>
          </ac:spMkLst>
        </pc:spChg>
        <pc:picChg chg="add mod">
          <ac:chgData name="Julianna Truitt" userId="S::truittj3@mymail.nku.edu::7b9cc5d0-08a8-4a73-ab96-3a3c03d98e00" providerId="AD" clId="Web-{D5C26ECF-AB1D-DE50-1875-F59E3E165C85}" dt="2024-09-13T16:13:33.694" v="226" actId="1076"/>
          <ac:picMkLst>
            <pc:docMk/>
            <pc:sldMk cId="372386769" sldId="262"/>
            <ac:picMk id="4" creationId="{D46A4F6C-9393-FA6F-05E8-5A229B6E21BA}"/>
          </ac:picMkLst>
        </pc:picChg>
        <pc:picChg chg="add mod">
          <ac:chgData name="Julianna Truitt" userId="S::truittj3@mymail.nku.edu::7b9cc5d0-08a8-4a73-ab96-3a3c03d98e00" providerId="AD" clId="Web-{D5C26ECF-AB1D-DE50-1875-F59E3E165C85}" dt="2024-09-13T16:25:57.369" v="420" actId="1076"/>
          <ac:picMkLst>
            <pc:docMk/>
            <pc:sldMk cId="372386769" sldId="262"/>
            <ac:picMk id="7" creationId="{89E6FAA0-41BD-93C1-2CA8-F0E7757A502D}"/>
          </ac:picMkLst>
        </pc:picChg>
        <pc:picChg chg="add mod">
          <ac:chgData name="Julianna Truitt" userId="S::truittj3@mymail.nku.edu::7b9cc5d0-08a8-4a73-ab96-3a3c03d98e00" providerId="AD" clId="Web-{D5C26ECF-AB1D-DE50-1875-F59E3E165C85}" dt="2024-09-13T16:26:56.103" v="426" actId="1076"/>
          <ac:picMkLst>
            <pc:docMk/>
            <pc:sldMk cId="372386769" sldId="262"/>
            <ac:picMk id="9" creationId="{7F3F7D4C-9A38-5B2D-F417-4A4E5BCF20BB}"/>
          </ac:picMkLst>
        </pc:picChg>
        <pc:picChg chg="add del mod">
          <ac:chgData name="Julianna Truitt" userId="S::truittj3@mymail.nku.edu::7b9cc5d0-08a8-4a73-ab96-3a3c03d98e00" providerId="AD" clId="Web-{D5C26ECF-AB1D-DE50-1875-F59E3E165C85}" dt="2024-09-13T16:32:32.495" v="456"/>
          <ac:picMkLst>
            <pc:docMk/>
            <pc:sldMk cId="372386769" sldId="262"/>
            <ac:picMk id="11" creationId="{D3DE82BE-343C-3A1E-7398-2038A5A55066}"/>
          </ac:picMkLst>
        </pc:picChg>
        <pc:picChg chg="add del mod">
          <ac:chgData name="Julianna Truitt" userId="S::truittj3@mymail.nku.edu::7b9cc5d0-08a8-4a73-ab96-3a3c03d98e00" providerId="AD" clId="Web-{D5C26ECF-AB1D-DE50-1875-F59E3E165C85}" dt="2024-09-13T16:32:39.449" v="459"/>
          <ac:picMkLst>
            <pc:docMk/>
            <pc:sldMk cId="372386769" sldId="262"/>
            <ac:picMk id="12" creationId="{9F472EE3-C74F-2CAC-64DF-56F7736FAB39}"/>
          </ac:picMkLst>
        </pc:picChg>
        <pc:picChg chg="add mod">
          <ac:chgData name="Julianna Truitt" userId="S::truittj3@mymail.nku.edu::7b9cc5d0-08a8-4a73-ab96-3a3c03d98e00" providerId="AD" clId="Web-{D5C26ECF-AB1D-DE50-1875-F59E3E165C85}" dt="2024-09-13T16:32:35.292" v="457" actId="1076"/>
          <ac:picMkLst>
            <pc:docMk/>
            <pc:sldMk cId="372386769" sldId="262"/>
            <ac:picMk id="13" creationId="{06CC559F-9E20-2803-D679-63B5BC0D3FCF}"/>
          </ac:picMkLst>
        </pc:picChg>
        <pc:picChg chg="add mod">
          <ac:chgData name="Julianna Truitt" userId="S::truittj3@mymail.nku.edu::7b9cc5d0-08a8-4a73-ab96-3a3c03d98e00" providerId="AD" clId="Web-{D5C26ECF-AB1D-DE50-1875-F59E3E165C85}" dt="2024-09-13T16:34:20.980" v="485" actId="688"/>
          <ac:picMkLst>
            <pc:docMk/>
            <pc:sldMk cId="372386769" sldId="262"/>
            <ac:picMk id="14" creationId="{45D3E74D-5943-0931-D106-BDB492623DED}"/>
          </ac:picMkLst>
        </pc:picChg>
        <pc:picChg chg="add mod">
          <ac:chgData name="Julianna Truitt" userId="S::truittj3@mymail.nku.edu::7b9cc5d0-08a8-4a73-ab96-3a3c03d98e00" providerId="AD" clId="Web-{D5C26ECF-AB1D-DE50-1875-F59E3E165C85}" dt="2024-09-13T16:34:08.261" v="480" actId="1076"/>
          <ac:picMkLst>
            <pc:docMk/>
            <pc:sldMk cId="372386769" sldId="262"/>
            <ac:picMk id="15" creationId="{5A32E0ED-6CD3-0B3D-9C62-31866D23F870}"/>
          </ac:picMkLst>
        </pc:picChg>
        <pc:cxnChg chg="add mod">
          <ac:chgData name="Julianna Truitt" userId="S::truittj3@mymail.nku.edu::7b9cc5d0-08a8-4a73-ab96-3a3c03d98e00" providerId="AD" clId="Web-{D5C26ECF-AB1D-DE50-1875-F59E3E165C85}" dt="2024-09-13T16:14:32.757" v="231"/>
          <ac:cxnSpMkLst>
            <pc:docMk/>
            <pc:sldMk cId="372386769" sldId="262"/>
            <ac:cxnSpMk id="5" creationId="{E3C96004-C1A7-D785-CBC3-14AC566942A0}"/>
          </ac:cxnSpMkLst>
        </pc:cxnChg>
        <pc:cxnChg chg="add mod">
          <ac:chgData name="Julianna Truitt" userId="S::truittj3@mymail.nku.edu::7b9cc5d0-08a8-4a73-ab96-3a3c03d98e00" providerId="AD" clId="Web-{D5C26ECF-AB1D-DE50-1875-F59E3E165C85}" dt="2024-09-13T16:14:52.335" v="235" actId="14100"/>
          <ac:cxnSpMkLst>
            <pc:docMk/>
            <pc:sldMk cId="372386769" sldId="262"/>
            <ac:cxnSpMk id="6" creationId="{DE7C5BDE-B66E-A368-6310-53EFDD50A2F2}"/>
          </ac:cxnSpMkLst>
        </pc:cxnChg>
      </pc:sldChg>
    </pc:docChg>
  </pc:docChgLst>
  <pc:docChgLst>
    <pc:chgData name="Julianna Truitt" userId="S::truittj3@mymail.nku.edu::7b9cc5d0-08a8-4a73-ab96-3a3c03d98e00" providerId="AD" clId="Web-{510E8F17-B707-6604-B998-9F21FEC9E925}"/>
    <pc:docChg chg="modSld">
      <pc:chgData name="Julianna Truitt" userId="S::truittj3@mymail.nku.edu::7b9cc5d0-08a8-4a73-ab96-3a3c03d98e00" providerId="AD" clId="Web-{510E8F17-B707-6604-B998-9F21FEC9E925}" dt="2024-09-13T16:40:15.184" v="28"/>
      <pc:docMkLst>
        <pc:docMk/>
      </pc:docMkLst>
      <pc:sldChg chg="addAnim delAnim modAnim">
        <pc:chgData name="Julianna Truitt" userId="S::truittj3@mymail.nku.edu::7b9cc5d0-08a8-4a73-ab96-3a3c03d98e00" providerId="AD" clId="Web-{510E8F17-B707-6604-B998-9F21FEC9E925}" dt="2024-09-13T16:40:15.184" v="28"/>
        <pc:sldMkLst>
          <pc:docMk/>
          <pc:sldMk cId="372386769" sldId="262"/>
        </pc:sldMkLst>
      </pc:sldChg>
    </pc:docChg>
  </pc:docChgLst>
  <pc:docChgLst>
    <pc:chgData name="Amaya Bryant" userId="S::bryanta21@mymail.nku.edu::a962b319-3727-4a6c-afb1-ecbd32b2a166" providerId="AD" clId="Web-{14482EA0-848A-A1C1-870E-2133042D8997}"/>
    <pc:docChg chg="modSld">
      <pc:chgData name="Amaya Bryant" userId="S::bryanta21@mymail.nku.edu::a962b319-3727-4a6c-afb1-ecbd32b2a166" providerId="AD" clId="Web-{14482EA0-848A-A1C1-870E-2133042D8997}" dt="2024-09-16T14:10:34.884" v="1"/>
      <pc:docMkLst>
        <pc:docMk/>
      </pc:docMkLst>
      <pc:sldChg chg="addSp delSp modSp">
        <pc:chgData name="Amaya Bryant" userId="S::bryanta21@mymail.nku.edu::a962b319-3727-4a6c-afb1-ecbd32b2a166" providerId="AD" clId="Web-{14482EA0-848A-A1C1-870E-2133042D8997}" dt="2024-09-16T14:10:34.884" v="1"/>
        <pc:sldMkLst>
          <pc:docMk/>
          <pc:sldMk cId="4083213997" sldId="257"/>
        </pc:sldMkLst>
        <pc:picChg chg="add del mod">
          <ac:chgData name="Amaya Bryant" userId="S::bryanta21@mymail.nku.edu::a962b319-3727-4a6c-afb1-ecbd32b2a166" providerId="AD" clId="Web-{14482EA0-848A-A1C1-870E-2133042D8997}" dt="2024-09-16T14:10:34.884" v="1"/>
          <ac:picMkLst>
            <pc:docMk/>
            <pc:sldMk cId="4083213997" sldId="257"/>
            <ac:picMk id="3" creationId="{CCA35F05-6556-1116-31D5-72635A5E74C3}"/>
          </ac:picMkLst>
        </pc:picChg>
      </pc:sldChg>
    </pc:docChg>
  </pc:docChgLst>
  <pc:docChgLst>
    <pc:chgData name="Amaya Bryant" userId="S::bryanta21@mymail.nku.edu::a962b319-3727-4a6c-afb1-ecbd32b2a166" providerId="AD" clId="Web-{F6182473-DCAB-FB39-BE39-B8FAA0B3E5A8}"/>
    <pc:docChg chg="modSld">
      <pc:chgData name="Amaya Bryant" userId="S::bryanta21@mymail.nku.edu::a962b319-3727-4a6c-afb1-ecbd32b2a166" providerId="AD" clId="Web-{F6182473-DCAB-FB39-BE39-B8FAA0B3E5A8}" dt="2024-09-13T20:40:06.053" v="690"/>
      <pc:docMkLst>
        <pc:docMk/>
      </pc:docMkLst>
      <pc:sldChg chg="modSp">
        <pc:chgData name="Amaya Bryant" userId="S::bryanta21@mymail.nku.edu::a962b319-3727-4a6c-afb1-ecbd32b2a166" providerId="AD" clId="Web-{F6182473-DCAB-FB39-BE39-B8FAA0B3E5A8}" dt="2024-09-13T20:22:46.450" v="556" actId="20577"/>
        <pc:sldMkLst>
          <pc:docMk/>
          <pc:sldMk cId="109857222" sldId="256"/>
        </pc:sldMkLst>
        <pc:spChg chg="mod">
          <ac:chgData name="Amaya Bryant" userId="S::bryanta21@mymail.nku.edu::a962b319-3727-4a6c-afb1-ecbd32b2a166" providerId="AD" clId="Web-{F6182473-DCAB-FB39-BE39-B8FAA0B3E5A8}" dt="2024-09-13T20:22:46.450" v="556" actId="20577"/>
          <ac:spMkLst>
            <pc:docMk/>
            <pc:sldMk cId="109857222" sldId="256"/>
            <ac:spMk id="3" creationId="{00000000-0000-0000-0000-000000000000}"/>
          </ac:spMkLst>
        </pc:spChg>
      </pc:sldChg>
      <pc:sldChg chg="addSp delSp modSp">
        <pc:chgData name="Amaya Bryant" userId="S::bryanta21@mymail.nku.edu::a962b319-3727-4a6c-afb1-ecbd32b2a166" providerId="AD" clId="Web-{F6182473-DCAB-FB39-BE39-B8FAA0B3E5A8}" dt="2024-09-13T20:25:58.079" v="566" actId="1076"/>
        <pc:sldMkLst>
          <pc:docMk/>
          <pc:sldMk cId="3225238891" sldId="258"/>
        </pc:sldMkLst>
        <pc:spChg chg="del mod ord">
          <ac:chgData name="Amaya Bryant" userId="S::bryanta21@mymail.nku.edu::a962b319-3727-4a6c-afb1-ecbd32b2a166" providerId="AD" clId="Web-{F6182473-DCAB-FB39-BE39-B8FAA0B3E5A8}" dt="2024-09-13T20:13:41.249" v="387"/>
          <ac:spMkLst>
            <pc:docMk/>
            <pc:sldMk cId="3225238891" sldId="258"/>
            <ac:spMk id="3" creationId="{6716E0DE-5F41-7200-5E81-80648FEF8EED}"/>
          </ac:spMkLst>
        </pc:spChg>
        <pc:spChg chg="del mod ord">
          <ac:chgData name="Amaya Bryant" userId="S::bryanta21@mymail.nku.edu::a962b319-3727-4a6c-afb1-ecbd32b2a166" providerId="AD" clId="Web-{F6182473-DCAB-FB39-BE39-B8FAA0B3E5A8}" dt="2024-09-13T20:14:31.547" v="422"/>
          <ac:spMkLst>
            <pc:docMk/>
            <pc:sldMk cId="3225238891" sldId="258"/>
            <ac:spMk id="5" creationId="{95E7856E-DB8D-0920-4C1D-0124DCCB0843}"/>
          </ac:spMkLst>
        </pc:spChg>
        <pc:spChg chg="add mod ord">
          <ac:chgData name="Amaya Bryant" userId="S::bryanta21@mymail.nku.edu::a962b319-3727-4a6c-afb1-ecbd32b2a166" providerId="AD" clId="Web-{F6182473-DCAB-FB39-BE39-B8FAA0B3E5A8}" dt="2024-09-13T20:16:17.737" v="452" actId="1076"/>
          <ac:spMkLst>
            <pc:docMk/>
            <pc:sldMk cId="3225238891" sldId="258"/>
            <ac:spMk id="7" creationId="{35D78AC2-2AE7-F56D-D118-52BDB5FE1054}"/>
          </ac:spMkLst>
        </pc:spChg>
        <pc:spChg chg="add mod">
          <ac:chgData name="Amaya Bryant" userId="S::bryanta21@mymail.nku.edu::a962b319-3727-4a6c-afb1-ecbd32b2a166" providerId="AD" clId="Web-{F6182473-DCAB-FB39-BE39-B8FAA0B3E5A8}" dt="2024-09-13T20:22:18.699" v="550" actId="20577"/>
          <ac:spMkLst>
            <pc:docMk/>
            <pc:sldMk cId="3225238891" sldId="258"/>
            <ac:spMk id="8" creationId="{82AEA946-5003-C185-E5EF-E9382727BF3C}"/>
          </ac:spMkLst>
        </pc:spChg>
        <pc:spChg chg="add del mod">
          <ac:chgData name="Amaya Bryant" userId="S::bryanta21@mymail.nku.edu::a962b319-3727-4a6c-afb1-ecbd32b2a166" providerId="AD" clId="Web-{F6182473-DCAB-FB39-BE39-B8FAA0B3E5A8}" dt="2024-09-13T20:20:31.821" v="509"/>
          <ac:spMkLst>
            <pc:docMk/>
            <pc:sldMk cId="3225238891" sldId="258"/>
            <ac:spMk id="9" creationId="{32ADF488-EC84-D6F7-33CF-69AE86FB5E3C}"/>
          </ac:spMkLst>
        </pc:spChg>
        <pc:spChg chg="add mod">
          <ac:chgData name="Amaya Bryant" userId="S::bryanta21@mymail.nku.edu::a962b319-3727-4a6c-afb1-ecbd32b2a166" providerId="AD" clId="Web-{F6182473-DCAB-FB39-BE39-B8FAA0B3E5A8}" dt="2024-09-13T20:22:25.027" v="552" actId="20577"/>
          <ac:spMkLst>
            <pc:docMk/>
            <pc:sldMk cId="3225238891" sldId="258"/>
            <ac:spMk id="10" creationId="{683C48D0-401C-F3B4-1EE2-AF112FDBE9B7}"/>
          </ac:spMkLst>
        </pc:spChg>
        <pc:spChg chg="add mod">
          <ac:chgData name="Amaya Bryant" userId="S::bryanta21@mymail.nku.edu::a962b319-3727-4a6c-afb1-ecbd32b2a166" providerId="AD" clId="Web-{F6182473-DCAB-FB39-BE39-B8FAA0B3E5A8}" dt="2024-09-13T20:22:31.809" v="554" actId="20577"/>
          <ac:spMkLst>
            <pc:docMk/>
            <pc:sldMk cId="3225238891" sldId="258"/>
            <ac:spMk id="11" creationId="{DF4840A4-D6E2-6F32-F436-B8ED5CF1B430}"/>
          </ac:spMkLst>
        </pc:spChg>
        <pc:spChg chg="add del mod">
          <ac:chgData name="Amaya Bryant" userId="S::bryanta21@mymail.nku.edu::a962b319-3727-4a6c-afb1-ecbd32b2a166" providerId="AD" clId="Web-{F6182473-DCAB-FB39-BE39-B8FAA0B3E5A8}" dt="2024-09-13T20:15:03.860" v="429"/>
          <ac:spMkLst>
            <pc:docMk/>
            <pc:sldMk cId="3225238891" sldId="258"/>
            <ac:spMk id="13" creationId="{A6BBDF18-02DD-F6F3-9377-E651EAE8492D}"/>
          </ac:spMkLst>
        </pc:spChg>
        <pc:spChg chg="add mod">
          <ac:chgData name="Amaya Bryant" userId="S::bryanta21@mymail.nku.edu::a962b319-3727-4a6c-afb1-ecbd32b2a166" providerId="AD" clId="Web-{F6182473-DCAB-FB39-BE39-B8FAA0B3E5A8}" dt="2024-09-13T20:22:36.418" v="555" actId="20577"/>
          <ac:spMkLst>
            <pc:docMk/>
            <pc:sldMk cId="3225238891" sldId="258"/>
            <ac:spMk id="14" creationId="{D96468DC-55FC-09B2-2832-C09432AB47EC}"/>
          </ac:spMkLst>
        </pc:spChg>
        <pc:spChg chg="add mod">
          <ac:chgData name="Amaya Bryant" userId="S::bryanta21@mymail.nku.edu::a962b319-3727-4a6c-afb1-ecbd32b2a166" providerId="AD" clId="Web-{F6182473-DCAB-FB39-BE39-B8FAA0B3E5A8}" dt="2024-09-13T20:24:51.562" v="564"/>
          <ac:spMkLst>
            <pc:docMk/>
            <pc:sldMk cId="3225238891" sldId="258"/>
            <ac:spMk id="16" creationId="{761D117B-1730-9B72-C1C0-85563E1CC6F8}"/>
          </ac:spMkLst>
        </pc:spChg>
        <pc:graphicFrameChg chg="add del">
          <ac:chgData name="Amaya Bryant" userId="S::bryanta21@mymail.nku.edu::a962b319-3727-4a6c-afb1-ecbd32b2a166" providerId="AD" clId="Web-{F6182473-DCAB-FB39-BE39-B8FAA0B3E5A8}" dt="2024-09-13T20:17:42.864" v="471"/>
          <ac:graphicFrameMkLst>
            <pc:docMk/>
            <pc:sldMk cId="3225238891" sldId="258"/>
            <ac:graphicFrameMk id="15" creationId="{B1775CEF-49F1-78EB-8367-B82D50B3564C}"/>
          </ac:graphicFrameMkLst>
        </pc:graphicFrameChg>
        <pc:picChg chg="add mod">
          <ac:chgData name="Amaya Bryant" userId="S::bryanta21@mymail.nku.edu::a962b319-3727-4a6c-afb1-ecbd32b2a166" providerId="AD" clId="Web-{F6182473-DCAB-FB39-BE39-B8FAA0B3E5A8}" dt="2024-09-13T20:25:58.079" v="566" actId="1076"/>
          <ac:picMkLst>
            <pc:docMk/>
            <pc:sldMk cId="3225238891" sldId="258"/>
            <ac:picMk id="6" creationId="{5ABF0F7A-9C05-BF27-3EBF-7E39961E57DF}"/>
          </ac:picMkLst>
        </pc:picChg>
      </pc:sldChg>
      <pc:sldChg chg="addSp delSp modSp mod setBg">
        <pc:chgData name="Amaya Bryant" userId="S::bryanta21@mymail.nku.edu::a962b319-3727-4a6c-afb1-ecbd32b2a166" providerId="AD" clId="Web-{F6182473-DCAB-FB39-BE39-B8FAA0B3E5A8}" dt="2024-09-13T20:30:45.586" v="631" actId="20577"/>
        <pc:sldMkLst>
          <pc:docMk/>
          <pc:sldMk cId="2371988576" sldId="259"/>
        </pc:sldMkLst>
        <pc:spChg chg="mod">
          <ac:chgData name="Amaya Bryant" userId="S::bryanta21@mymail.nku.edu::a962b319-3727-4a6c-afb1-ecbd32b2a166" providerId="AD" clId="Web-{F6182473-DCAB-FB39-BE39-B8FAA0B3E5A8}" dt="2024-09-13T20:28:38.489" v="581"/>
          <ac:spMkLst>
            <pc:docMk/>
            <pc:sldMk cId="2371988576" sldId="259"/>
            <ac:spMk id="2" creationId="{D1A5FF82-E828-535D-020B-0DADAA89928E}"/>
          </ac:spMkLst>
        </pc:spChg>
        <pc:spChg chg="del mod">
          <ac:chgData name="Amaya Bryant" userId="S::bryanta21@mymail.nku.edu::a962b319-3727-4a6c-afb1-ecbd32b2a166" providerId="AD" clId="Web-{F6182473-DCAB-FB39-BE39-B8FAA0B3E5A8}" dt="2024-09-13T20:28:21.958" v="580"/>
          <ac:spMkLst>
            <pc:docMk/>
            <pc:sldMk cId="2371988576" sldId="259"/>
            <ac:spMk id="3" creationId="{7424FF51-1DED-9371-2BA4-EA74C81682A7}"/>
          </ac:spMkLst>
        </pc:spChg>
        <pc:spChg chg="mod">
          <ac:chgData name="Amaya Bryant" userId="S::bryanta21@mymail.nku.edu::a962b319-3727-4a6c-afb1-ecbd32b2a166" providerId="AD" clId="Web-{F6182473-DCAB-FB39-BE39-B8FAA0B3E5A8}" dt="2024-09-13T20:28:38.489" v="581"/>
          <ac:spMkLst>
            <pc:docMk/>
            <pc:sldMk cId="2371988576" sldId="259"/>
            <ac:spMk id="4" creationId="{1626BDB3-6F31-40AF-8ED0-39D6EF5DB249}"/>
          </ac:spMkLst>
        </pc:spChg>
        <pc:spChg chg="add del">
          <ac:chgData name="Amaya Bryant" userId="S::bryanta21@mymail.nku.edu::a962b319-3727-4a6c-afb1-ecbd32b2a166" providerId="AD" clId="Web-{F6182473-DCAB-FB39-BE39-B8FAA0B3E5A8}" dt="2024-09-13T20:28:21.958" v="580"/>
          <ac:spMkLst>
            <pc:docMk/>
            <pc:sldMk cId="2371988576" sldId="259"/>
            <ac:spMk id="9" creationId="{FA3C7DEA-BCC2-4295-8850-147993296189}"/>
          </ac:spMkLst>
        </pc:spChg>
        <pc:spChg chg="add del">
          <ac:chgData name="Amaya Bryant" userId="S::bryanta21@mymail.nku.edu::a962b319-3727-4a6c-afb1-ecbd32b2a166" providerId="AD" clId="Web-{F6182473-DCAB-FB39-BE39-B8FAA0B3E5A8}" dt="2024-09-13T20:28:21.958" v="580"/>
          <ac:spMkLst>
            <pc:docMk/>
            <pc:sldMk cId="2371988576" sldId="259"/>
            <ac:spMk id="11" creationId="{C289949D-B9F6-468A-86FE-2694DC5AE773}"/>
          </ac:spMkLst>
        </pc:spChg>
        <pc:spChg chg="add del">
          <ac:chgData name="Amaya Bryant" userId="S::bryanta21@mymail.nku.edu::a962b319-3727-4a6c-afb1-ecbd32b2a166" providerId="AD" clId="Web-{F6182473-DCAB-FB39-BE39-B8FAA0B3E5A8}" dt="2024-09-13T20:28:38.489" v="581"/>
          <ac:spMkLst>
            <pc:docMk/>
            <pc:sldMk cId="2371988576" sldId="259"/>
            <ac:spMk id="23" creationId="{BACC6370-2D7E-4714-9D71-7542949D7D5D}"/>
          </ac:spMkLst>
        </pc:spChg>
        <pc:spChg chg="add del">
          <ac:chgData name="Amaya Bryant" userId="S::bryanta21@mymail.nku.edu::a962b319-3727-4a6c-afb1-ecbd32b2a166" providerId="AD" clId="Web-{F6182473-DCAB-FB39-BE39-B8FAA0B3E5A8}" dt="2024-09-13T20:28:38.489" v="581"/>
          <ac:spMkLst>
            <pc:docMk/>
            <pc:sldMk cId="2371988576" sldId="259"/>
            <ac:spMk id="25" creationId="{F68B3F68-107C-434F-AA38-110D5EA91B85}"/>
          </ac:spMkLst>
        </pc:spChg>
        <pc:spChg chg="add del">
          <ac:chgData name="Amaya Bryant" userId="S::bryanta21@mymail.nku.edu::a962b319-3727-4a6c-afb1-ecbd32b2a166" providerId="AD" clId="Web-{F6182473-DCAB-FB39-BE39-B8FAA0B3E5A8}" dt="2024-09-13T20:28:38.489" v="581"/>
          <ac:spMkLst>
            <pc:docMk/>
            <pc:sldMk cId="2371988576" sldId="259"/>
            <ac:spMk id="27" creationId="{AAD0DBB9-1A4B-4391-81D4-CB19F9AB918A}"/>
          </ac:spMkLst>
        </pc:spChg>
        <pc:spChg chg="add del">
          <ac:chgData name="Amaya Bryant" userId="S::bryanta21@mymail.nku.edu::a962b319-3727-4a6c-afb1-ecbd32b2a166" providerId="AD" clId="Web-{F6182473-DCAB-FB39-BE39-B8FAA0B3E5A8}" dt="2024-09-13T20:28:38.489" v="581"/>
          <ac:spMkLst>
            <pc:docMk/>
            <pc:sldMk cId="2371988576" sldId="259"/>
            <ac:spMk id="29" creationId="{063BBA22-50EA-4C4D-BE05-F1CE4E63AA56}"/>
          </ac:spMkLst>
        </pc:spChg>
        <pc:spChg chg="add">
          <ac:chgData name="Amaya Bryant" userId="S::bryanta21@mymail.nku.edu::a962b319-3727-4a6c-afb1-ecbd32b2a166" providerId="AD" clId="Web-{F6182473-DCAB-FB39-BE39-B8FAA0B3E5A8}" dt="2024-09-13T20:28:38.489" v="581"/>
          <ac:spMkLst>
            <pc:docMk/>
            <pc:sldMk cId="2371988576" sldId="259"/>
            <ac:spMk id="34" creationId="{56E9B3E6-E277-4D68-BA48-9CB43FFBD6E2}"/>
          </ac:spMkLst>
        </pc:spChg>
        <pc:spChg chg="add">
          <ac:chgData name="Amaya Bryant" userId="S::bryanta21@mymail.nku.edu::a962b319-3727-4a6c-afb1-ecbd32b2a166" providerId="AD" clId="Web-{F6182473-DCAB-FB39-BE39-B8FAA0B3E5A8}" dt="2024-09-13T20:28:38.489" v="581"/>
          <ac:spMkLst>
            <pc:docMk/>
            <pc:sldMk cId="2371988576" sldId="259"/>
            <ac:spMk id="41" creationId="{D5B0017B-2ECA-49AF-B397-DC140825DF8D}"/>
          </ac:spMkLst>
        </pc:spChg>
        <pc:grpChg chg="add del">
          <ac:chgData name="Amaya Bryant" userId="S::bryanta21@mymail.nku.edu::a962b319-3727-4a6c-afb1-ecbd32b2a166" providerId="AD" clId="Web-{F6182473-DCAB-FB39-BE39-B8FAA0B3E5A8}" dt="2024-09-13T20:28:21.958" v="580"/>
          <ac:grpSpMkLst>
            <pc:docMk/>
            <pc:sldMk cId="2371988576" sldId="259"/>
            <ac:grpSpMk id="13" creationId="{E4DF0958-0C87-4C28-9554-2FADC788C2B1}"/>
          </ac:grpSpMkLst>
        </pc:grpChg>
        <pc:grpChg chg="add">
          <ac:chgData name="Amaya Bryant" userId="S::bryanta21@mymail.nku.edu::a962b319-3727-4a6c-afb1-ecbd32b2a166" providerId="AD" clId="Web-{F6182473-DCAB-FB39-BE39-B8FAA0B3E5A8}" dt="2024-09-13T20:28:38.489" v="581"/>
          <ac:grpSpMkLst>
            <pc:docMk/>
            <pc:sldMk cId="2371988576" sldId="259"/>
            <ac:grpSpMk id="36" creationId="{AE1C45F0-260A-458C-96ED-C1F6D2151219}"/>
          </ac:grpSpMkLst>
        </pc:grpChg>
        <pc:graphicFrameChg chg="add mod modGraphic">
          <ac:chgData name="Amaya Bryant" userId="S::bryanta21@mymail.nku.edu::a962b319-3727-4a6c-afb1-ecbd32b2a166" providerId="AD" clId="Web-{F6182473-DCAB-FB39-BE39-B8FAA0B3E5A8}" dt="2024-09-13T20:30:45.586" v="631" actId="20577"/>
          <ac:graphicFrameMkLst>
            <pc:docMk/>
            <pc:sldMk cId="2371988576" sldId="259"/>
            <ac:graphicFrameMk id="19" creationId="{D64D24E6-76D2-8C3A-198D-A431730F7C4B}"/>
          </ac:graphicFrameMkLst>
        </pc:graphicFrameChg>
        <pc:cxnChg chg="add">
          <ac:chgData name="Amaya Bryant" userId="S::bryanta21@mymail.nku.edu::a962b319-3727-4a6c-afb1-ecbd32b2a166" providerId="AD" clId="Web-{F6182473-DCAB-FB39-BE39-B8FAA0B3E5A8}" dt="2024-09-13T20:28:38.489" v="581"/>
          <ac:cxnSpMkLst>
            <pc:docMk/>
            <pc:sldMk cId="2371988576" sldId="259"/>
            <ac:cxnSpMk id="43" creationId="{6CF1BAF6-AD41-4082-B212-8A1F9A2E8779}"/>
          </ac:cxnSpMkLst>
        </pc:cxnChg>
      </pc:sldChg>
      <pc:sldChg chg="addSp delSp modSp mod setBg">
        <pc:chgData name="Amaya Bryant" userId="S::bryanta21@mymail.nku.edu::a962b319-3727-4a6c-afb1-ecbd32b2a166" providerId="AD" clId="Web-{F6182473-DCAB-FB39-BE39-B8FAA0B3E5A8}" dt="2024-09-13T20:35:37.328" v="673" actId="20577"/>
        <pc:sldMkLst>
          <pc:docMk/>
          <pc:sldMk cId="1810199247" sldId="260"/>
        </pc:sldMkLst>
        <pc:spChg chg="mod">
          <ac:chgData name="Amaya Bryant" userId="S::bryanta21@mymail.nku.edu::a962b319-3727-4a6c-afb1-ecbd32b2a166" providerId="AD" clId="Web-{F6182473-DCAB-FB39-BE39-B8FAA0B3E5A8}" dt="2024-09-13T20:33:55.591" v="657" actId="1076"/>
          <ac:spMkLst>
            <pc:docMk/>
            <pc:sldMk cId="1810199247" sldId="260"/>
            <ac:spMk id="2" creationId="{9BD8FF87-DC65-D4B7-FE30-8E1C9A0F0AD0}"/>
          </ac:spMkLst>
        </pc:spChg>
        <pc:spChg chg="add del mod">
          <ac:chgData name="Amaya Bryant" userId="S::bryanta21@mymail.nku.edu::a962b319-3727-4a6c-afb1-ecbd32b2a166" providerId="AD" clId="Web-{F6182473-DCAB-FB39-BE39-B8FAA0B3E5A8}" dt="2024-09-13T20:35:37.328" v="673" actId="20577"/>
          <ac:spMkLst>
            <pc:docMk/>
            <pc:sldMk cId="1810199247" sldId="260"/>
            <ac:spMk id="3" creationId="{FBAC830D-FA9C-D0D2-7352-5D3D3F82DB8A}"/>
          </ac:spMkLst>
        </pc:spChg>
        <pc:spChg chg="mod">
          <ac:chgData name="Amaya Bryant" userId="S::bryanta21@mymail.nku.edu::a962b319-3727-4a6c-afb1-ecbd32b2a166" providerId="AD" clId="Web-{F6182473-DCAB-FB39-BE39-B8FAA0B3E5A8}" dt="2024-09-13T20:33:30.528" v="654"/>
          <ac:spMkLst>
            <pc:docMk/>
            <pc:sldMk cId="1810199247" sldId="260"/>
            <ac:spMk id="4" creationId="{3855060D-95C5-D84B-721F-7DE72A5CDD74}"/>
          </ac:spMkLst>
        </pc:spChg>
        <pc:spChg chg="add">
          <ac:chgData name="Amaya Bryant" userId="S::bryanta21@mymail.nku.edu::a962b319-3727-4a6c-afb1-ecbd32b2a166" providerId="AD" clId="Web-{F6182473-DCAB-FB39-BE39-B8FAA0B3E5A8}" dt="2024-09-13T20:33:30.528" v="654"/>
          <ac:spMkLst>
            <pc:docMk/>
            <pc:sldMk cId="1810199247" sldId="260"/>
            <ac:spMk id="9" creationId="{4DA718D0-4865-4629-8134-44F68D41D574}"/>
          </ac:spMkLst>
        </pc:spChg>
        <pc:spChg chg="add">
          <ac:chgData name="Amaya Bryant" userId="S::bryanta21@mymail.nku.edu::a962b319-3727-4a6c-afb1-ecbd32b2a166" providerId="AD" clId="Web-{F6182473-DCAB-FB39-BE39-B8FAA0B3E5A8}" dt="2024-09-13T20:33:30.528" v="654"/>
          <ac:spMkLst>
            <pc:docMk/>
            <pc:sldMk cId="1810199247" sldId="260"/>
            <ac:spMk id="15" creationId="{CBC4F608-B4B8-48C3-9572-C0F061B1CD99}"/>
          </ac:spMkLst>
        </pc:spChg>
        <pc:grpChg chg="add">
          <ac:chgData name="Amaya Bryant" userId="S::bryanta21@mymail.nku.edu::a962b319-3727-4a6c-afb1-ecbd32b2a166" providerId="AD" clId="Web-{F6182473-DCAB-FB39-BE39-B8FAA0B3E5A8}" dt="2024-09-13T20:33:30.528" v="654"/>
          <ac:grpSpMkLst>
            <pc:docMk/>
            <pc:sldMk cId="1810199247" sldId="260"/>
            <ac:grpSpMk id="11" creationId="{65167ED7-6315-43AB-B1B6-C326D5FD8F84}"/>
          </ac:grpSpMkLst>
        </pc:grpChg>
        <pc:graphicFrameChg chg="add del">
          <ac:chgData name="Amaya Bryant" userId="S::bryanta21@mymail.nku.edu::a962b319-3727-4a6c-afb1-ecbd32b2a166" providerId="AD" clId="Web-{F6182473-DCAB-FB39-BE39-B8FAA0B3E5A8}" dt="2024-09-13T20:26:23.971" v="568"/>
          <ac:graphicFrameMkLst>
            <pc:docMk/>
            <pc:sldMk cId="1810199247" sldId="260"/>
            <ac:graphicFrameMk id="6" creationId="{F401EFB0-9DAB-82DE-4AC7-E2A02E1DF2F2}"/>
          </ac:graphicFrameMkLst>
        </pc:graphicFrameChg>
      </pc:sldChg>
      <pc:sldChg chg="addSp delSp modSp mod setBg">
        <pc:chgData name="Amaya Bryant" userId="S::bryanta21@mymail.nku.edu::a962b319-3727-4a6c-afb1-ecbd32b2a166" providerId="AD" clId="Web-{F6182473-DCAB-FB39-BE39-B8FAA0B3E5A8}" dt="2024-09-13T20:33:00.621" v="652" actId="20577"/>
        <pc:sldMkLst>
          <pc:docMk/>
          <pc:sldMk cId="860471010" sldId="261"/>
        </pc:sldMkLst>
        <pc:spChg chg="mod">
          <ac:chgData name="Amaya Bryant" userId="S::bryanta21@mymail.nku.edu::a962b319-3727-4a6c-afb1-ecbd32b2a166" providerId="AD" clId="Web-{F6182473-DCAB-FB39-BE39-B8FAA0B3E5A8}" dt="2024-09-13T20:31:57.119" v="643" actId="1076"/>
          <ac:spMkLst>
            <pc:docMk/>
            <pc:sldMk cId="860471010" sldId="261"/>
            <ac:spMk id="2" creationId="{E8BF6F26-06AD-5792-F687-DD8A570B6ECD}"/>
          </ac:spMkLst>
        </pc:spChg>
        <pc:spChg chg="add del">
          <ac:chgData name="Amaya Bryant" userId="S::bryanta21@mymail.nku.edu::a962b319-3727-4a6c-afb1-ecbd32b2a166" providerId="AD" clId="Web-{F6182473-DCAB-FB39-BE39-B8FAA0B3E5A8}" dt="2024-09-13T19:59:08.837" v="6"/>
          <ac:spMkLst>
            <pc:docMk/>
            <pc:sldMk cId="860471010" sldId="261"/>
            <ac:spMk id="3" creationId="{72B62C18-CDE1-5493-61F0-9A7A1FE3794B}"/>
          </ac:spMkLst>
        </pc:spChg>
        <pc:spChg chg="mod">
          <ac:chgData name="Amaya Bryant" userId="S::bryanta21@mymail.nku.edu::a962b319-3727-4a6c-afb1-ecbd32b2a166" providerId="AD" clId="Web-{F6182473-DCAB-FB39-BE39-B8FAA0B3E5A8}" dt="2024-09-13T20:32:25.714" v="646" actId="1076"/>
          <ac:spMkLst>
            <pc:docMk/>
            <pc:sldMk cId="860471010" sldId="261"/>
            <ac:spMk id="4" creationId="{23C1A4A1-8A51-19F7-BA70-0A07795223AD}"/>
          </ac:spMkLst>
        </pc:spChg>
        <pc:spChg chg="add del">
          <ac:chgData name="Amaya Bryant" userId="S::bryanta21@mymail.nku.edu::a962b319-3727-4a6c-afb1-ecbd32b2a166" providerId="AD" clId="Web-{F6182473-DCAB-FB39-BE39-B8FAA0B3E5A8}" dt="2024-09-13T19:59:08.806" v="5"/>
          <ac:spMkLst>
            <pc:docMk/>
            <pc:sldMk cId="860471010" sldId="261"/>
            <ac:spMk id="11" creationId="{6F4C891B-62D0-4250-AEB7-0F42BAD78D7D}"/>
          </ac:spMkLst>
        </pc:spChg>
        <pc:spChg chg="add del">
          <ac:chgData name="Amaya Bryant" userId="S::bryanta21@mymail.nku.edu::a962b319-3727-4a6c-afb1-ecbd32b2a166" providerId="AD" clId="Web-{F6182473-DCAB-FB39-BE39-B8FAA0B3E5A8}" dt="2024-09-13T19:59:08.806" v="5"/>
          <ac:spMkLst>
            <pc:docMk/>
            <pc:sldMk cId="860471010" sldId="261"/>
            <ac:spMk id="12" creationId="{72B62C18-CDE1-5493-61F0-9A7A1FE3794B}"/>
          </ac:spMkLst>
        </pc:spChg>
        <pc:spChg chg="add del">
          <ac:chgData name="Amaya Bryant" userId="S::bryanta21@mymail.nku.edu::a962b319-3727-4a6c-afb1-ecbd32b2a166" providerId="AD" clId="Web-{F6182473-DCAB-FB39-BE39-B8FAA0B3E5A8}" dt="2024-09-13T20:31:07.446" v="632"/>
          <ac:spMkLst>
            <pc:docMk/>
            <pc:sldMk cId="860471010" sldId="261"/>
            <ac:spMk id="13" creationId="{975D1CFA-2CDB-4B64-BD9F-85744E8DA12F}"/>
          </ac:spMkLst>
        </pc:spChg>
        <pc:spChg chg="add del">
          <ac:chgData name="Amaya Bryant" userId="S::bryanta21@mymail.nku.edu::a962b319-3727-4a6c-afb1-ecbd32b2a166" providerId="AD" clId="Web-{F6182473-DCAB-FB39-BE39-B8FAA0B3E5A8}" dt="2024-09-13T20:31:07.446" v="632"/>
          <ac:spMkLst>
            <pc:docMk/>
            <pc:sldMk cId="860471010" sldId="261"/>
            <ac:spMk id="14" creationId="{EDDBB197-D710-4A4F-A9CA-FD2177498BE8}"/>
          </ac:spMkLst>
        </pc:spChg>
        <pc:spChg chg="add mod ord">
          <ac:chgData name="Amaya Bryant" userId="S::bryanta21@mymail.nku.edu::a962b319-3727-4a6c-afb1-ecbd32b2a166" providerId="AD" clId="Web-{F6182473-DCAB-FB39-BE39-B8FAA0B3E5A8}" dt="2024-09-13T20:33:00.621" v="652" actId="20577"/>
          <ac:spMkLst>
            <pc:docMk/>
            <pc:sldMk cId="860471010" sldId="261"/>
            <ac:spMk id="20" creationId="{72B62C18-CDE1-5493-61F0-9A7A1FE3794B}"/>
          </ac:spMkLst>
        </pc:spChg>
        <pc:spChg chg="add del">
          <ac:chgData name="Amaya Bryant" userId="S::bryanta21@mymail.nku.edu::a962b319-3727-4a6c-afb1-ecbd32b2a166" providerId="AD" clId="Web-{F6182473-DCAB-FB39-BE39-B8FAA0B3E5A8}" dt="2024-09-13T20:31:16.681" v="633"/>
          <ac:spMkLst>
            <pc:docMk/>
            <pc:sldMk cId="860471010" sldId="261"/>
            <ac:spMk id="26" creationId="{3346177D-ADC4-4968-B747-5CFCD390B5B9}"/>
          </ac:spMkLst>
        </pc:spChg>
        <pc:spChg chg="add del">
          <ac:chgData name="Amaya Bryant" userId="S::bryanta21@mymail.nku.edu::a962b319-3727-4a6c-afb1-ecbd32b2a166" providerId="AD" clId="Web-{F6182473-DCAB-FB39-BE39-B8FAA0B3E5A8}" dt="2024-09-13T20:31:16.681" v="633"/>
          <ac:spMkLst>
            <pc:docMk/>
            <pc:sldMk cId="860471010" sldId="261"/>
            <ac:spMk id="28" creationId="{0844A943-BF79-4FEA-ABB1-3BD54D236606}"/>
          </ac:spMkLst>
        </pc:spChg>
        <pc:spChg chg="add del">
          <ac:chgData name="Amaya Bryant" userId="S::bryanta21@mymail.nku.edu::a962b319-3727-4a6c-afb1-ecbd32b2a166" providerId="AD" clId="Web-{F6182473-DCAB-FB39-BE39-B8FAA0B3E5A8}" dt="2024-09-13T20:31:16.681" v="633"/>
          <ac:spMkLst>
            <pc:docMk/>
            <pc:sldMk cId="860471010" sldId="261"/>
            <ac:spMk id="30" creationId="{6437CC72-F4A8-4DC3-AFAB-D22C482C8100}"/>
          </ac:spMkLst>
        </pc:spChg>
        <pc:spChg chg="add">
          <ac:chgData name="Amaya Bryant" userId="S::bryanta21@mymail.nku.edu::a962b319-3727-4a6c-afb1-ecbd32b2a166" providerId="AD" clId="Web-{F6182473-DCAB-FB39-BE39-B8FAA0B3E5A8}" dt="2024-09-13T20:31:16.681" v="633"/>
          <ac:spMkLst>
            <pc:docMk/>
            <pc:sldMk cId="860471010" sldId="261"/>
            <ac:spMk id="35" creationId="{9D25F302-27C5-414F-97F8-6EA0A6C028BA}"/>
          </ac:spMkLst>
        </pc:spChg>
        <pc:spChg chg="add">
          <ac:chgData name="Amaya Bryant" userId="S::bryanta21@mymail.nku.edu::a962b319-3727-4a6c-afb1-ecbd32b2a166" providerId="AD" clId="Web-{F6182473-DCAB-FB39-BE39-B8FAA0B3E5A8}" dt="2024-09-13T20:31:16.681" v="633"/>
          <ac:spMkLst>
            <pc:docMk/>
            <pc:sldMk cId="860471010" sldId="261"/>
            <ac:spMk id="37" creationId="{830A36F8-48C2-4842-A87B-8CE8DF4E7FD2}"/>
          </ac:spMkLst>
        </pc:spChg>
        <pc:spChg chg="add">
          <ac:chgData name="Amaya Bryant" userId="S::bryanta21@mymail.nku.edu::a962b319-3727-4a6c-afb1-ecbd32b2a166" providerId="AD" clId="Web-{F6182473-DCAB-FB39-BE39-B8FAA0B3E5A8}" dt="2024-09-13T20:31:16.681" v="633"/>
          <ac:spMkLst>
            <pc:docMk/>
            <pc:sldMk cId="860471010" sldId="261"/>
            <ac:spMk id="39" creationId="{8F451A30-466B-4996-9BA5-CD6ABCC6D558}"/>
          </ac:spMkLst>
        </pc:spChg>
        <pc:grpChg chg="add del">
          <ac:chgData name="Amaya Bryant" userId="S::bryanta21@mymail.nku.edu::a962b319-3727-4a6c-afb1-ecbd32b2a166" providerId="AD" clId="Web-{F6182473-DCAB-FB39-BE39-B8FAA0B3E5A8}" dt="2024-09-13T20:31:07.446" v="632"/>
          <ac:grpSpMkLst>
            <pc:docMk/>
            <pc:sldMk cId="860471010" sldId="261"/>
            <ac:grpSpMk id="15" creationId="{25EE5136-01F1-466C-962D-BA9B4C6757AA}"/>
          </ac:grpSpMkLst>
        </pc:grpChg>
        <pc:graphicFrameChg chg="add del">
          <ac:chgData name="Amaya Bryant" userId="S::bryanta21@mymail.nku.edu::a962b319-3727-4a6c-afb1-ecbd32b2a166" providerId="AD" clId="Web-{F6182473-DCAB-FB39-BE39-B8FAA0B3E5A8}" dt="2024-09-13T19:59:03.337" v="1"/>
          <ac:graphicFrameMkLst>
            <pc:docMk/>
            <pc:sldMk cId="860471010" sldId="261"/>
            <ac:graphicFrameMk id="6" creationId="{34A647B4-C378-CC34-715E-E38C107CBA69}"/>
          </ac:graphicFrameMkLst>
        </pc:graphicFrameChg>
        <pc:graphicFrameChg chg="add del">
          <ac:chgData name="Amaya Bryant" userId="S::bryanta21@mymail.nku.edu::a962b319-3727-4a6c-afb1-ecbd32b2a166" providerId="AD" clId="Web-{F6182473-DCAB-FB39-BE39-B8FAA0B3E5A8}" dt="2024-09-13T19:59:06.368" v="3"/>
          <ac:graphicFrameMkLst>
            <pc:docMk/>
            <pc:sldMk cId="860471010" sldId="261"/>
            <ac:graphicFrameMk id="8" creationId="{04E83089-DB30-4DBB-6795-E7B3A705D7AE}"/>
          </ac:graphicFrameMkLst>
        </pc:graphicFrameChg>
        <pc:picChg chg="add del">
          <ac:chgData name="Amaya Bryant" userId="S::bryanta21@mymail.nku.edu::a962b319-3727-4a6c-afb1-ecbd32b2a166" providerId="AD" clId="Web-{F6182473-DCAB-FB39-BE39-B8FAA0B3E5A8}" dt="2024-09-13T19:59:08.806" v="5"/>
          <ac:picMkLst>
            <pc:docMk/>
            <pc:sldMk cId="860471010" sldId="261"/>
            <ac:picMk id="10" creationId="{912B2362-B6D0-4635-7386-982D041DBDC8}"/>
          </ac:picMkLst>
        </pc:picChg>
        <pc:picChg chg="add mod">
          <ac:chgData name="Amaya Bryant" userId="S::bryanta21@mymail.nku.edu::a962b319-3727-4a6c-afb1-ecbd32b2a166" providerId="AD" clId="Web-{F6182473-DCAB-FB39-BE39-B8FAA0B3E5A8}" dt="2024-09-13T20:31:48.041" v="641" actId="1076"/>
          <ac:picMkLst>
            <pc:docMk/>
            <pc:sldMk cId="860471010" sldId="261"/>
            <ac:picMk id="21" creationId="{6D1E3E41-ED8E-ABD9-BB50-0DE9F26C0FFA}"/>
          </ac:picMkLst>
        </pc:picChg>
      </pc:sldChg>
      <pc:sldChg chg="addAnim delAnim modAnim">
        <pc:chgData name="Amaya Bryant" userId="S::bryanta21@mymail.nku.edu::a962b319-3727-4a6c-afb1-ecbd32b2a166" providerId="AD" clId="Web-{F6182473-DCAB-FB39-BE39-B8FAA0B3E5A8}" dt="2024-09-13T20:40:06.053" v="690"/>
        <pc:sldMkLst>
          <pc:docMk/>
          <pc:sldMk cId="709292116" sldId="263"/>
        </pc:sldMkLst>
      </pc:sldChg>
      <pc:sldChg chg="addSp modSp mod setBg">
        <pc:chgData name="Amaya Bryant" userId="S::bryanta21@mymail.nku.edu::a962b319-3727-4a6c-afb1-ecbd32b2a166" providerId="AD" clId="Web-{F6182473-DCAB-FB39-BE39-B8FAA0B3E5A8}" dt="2024-09-13T20:33:16.481" v="653"/>
        <pc:sldMkLst>
          <pc:docMk/>
          <pc:sldMk cId="2251229894" sldId="265"/>
        </pc:sldMkLst>
        <pc:spChg chg="mod">
          <ac:chgData name="Amaya Bryant" userId="S::bryanta21@mymail.nku.edu::a962b319-3727-4a6c-afb1-ecbd32b2a166" providerId="AD" clId="Web-{F6182473-DCAB-FB39-BE39-B8FAA0B3E5A8}" dt="2024-09-13T20:33:16.481" v="653"/>
          <ac:spMkLst>
            <pc:docMk/>
            <pc:sldMk cId="2251229894" sldId="265"/>
            <ac:spMk id="2" creationId="{8E13A85C-CB10-2B0B-8039-77E4B1CB38AA}"/>
          </ac:spMkLst>
        </pc:spChg>
        <pc:spChg chg="mod">
          <ac:chgData name="Amaya Bryant" userId="S::bryanta21@mymail.nku.edu::a962b319-3727-4a6c-afb1-ecbd32b2a166" providerId="AD" clId="Web-{F6182473-DCAB-FB39-BE39-B8FAA0B3E5A8}" dt="2024-09-13T20:33:16.481" v="653"/>
          <ac:spMkLst>
            <pc:docMk/>
            <pc:sldMk cId="2251229894" sldId="265"/>
            <ac:spMk id="3" creationId="{762ED33D-0B99-A1BD-3A58-184489B859A7}"/>
          </ac:spMkLst>
        </pc:spChg>
        <pc:spChg chg="mod">
          <ac:chgData name="Amaya Bryant" userId="S::bryanta21@mymail.nku.edu::a962b319-3727-4a6c-afb1-ecbd32b2a166" providerId="AD" clId="Web-{F6182473-DCAB-FB39-BE39-B8FAA0B3E5A8}" dt="2024-09-13T20:33:16.481" v="653"/>
          <ac:spMkLst>
            <pc:docMk/>
            <pc:sldMk cId="2251229894" sldId="265"/>
            <ac:spMk id="4" creationId="{050307A2-ED41-FAE7-EF98-178E78660533}"/>
          </ac:spMkLst>
        </pc:spChg>
        <pc:spChg chg="add">
          <ac:chgData name="Amaya Bryant" userId="S::bryanta21@mymail.nku.edu::a962b319-3727-4a6c-afb1-ecbd32b2a166" providerId="AD" clId="Web-{F6182473-DCAB-FB39-BE39-B8FAA0B3E5A8}" dt="2024-09-13T20:33:16.481" v="653"/>
          <ac:spMkLst>
            <pc:docMk/>
            <pc:sldMk cId="2251229894" sldId="265"/>
            <ac:spMk id="9" creationId="{B6CDA21F-E7AF-4C75-8395-33F58D5B0E45}"/>
          </ac:spMkLst>
        </pc:spChg>
        <pc:spChg chg="add">
          <ac:chgData name="Amaya Bryant" userId="S::bryanta21@mymail.nku.edu::a962b319-3727-4a6c-afb1-ecbd32b2a166" providerId="AD" clId="Web-{F6182473-DCAB-FB39-BE39-B8FAA0B3E5A8}" dt="2024-09-13T20:33:16.481" v="653"/>
          <ac:spMkLst>
            <pc:docMk/>
            <pc:sldMk cId="2251229894" sldId="265"/>
            <ac:spMk id="16" creationId="{D5B0017B-2ECA-49AF-B397-DC140825DF8D}"/>
          </ac:spMkLst>
        </pc:spChg>
        <pc:grpChg chg="add">
          <ac:chgData name="Amaya Bryant" userId="S::bryanta21@mymail.nku.edu::a962b319-3727-4a6c-afb1-ecbd32b2a166" providerId="AD" clId="Web-{F6182473-DCAB-FB39-BE39-B8FAA0B3E5A8}" dt="2024-09-13T20:33:16.481" v="653"/>
          <ac:grpSpMkLst>
            <pc:docMk/>
            <pc:sldMk cId="2251229894" sldId="265"/>
            <ac:grpSpMk id="11" creationId="{AE1C45F0-260A-458C-96ED-C1F6D2151219}"/>
          </ac:grpSpMkLst>
        </pc:grpChg>
        <pc:cxnChg chg="add">
          <ac:chgData name="Amaya Bryant" userId="S::bryanta21@mymail.nku.edu::a962b319-3727-4a6c-afb1-ecbd32b2a166" providerId="AD" clId="Web-{F6182473-DCAB-FB39-BE39-B8FAA0B3E5A8}" dt="2024-09-13T20:33:16.481" v="653"/>
          <ac:cxnSpMkLst>
            <pc:docMk/>
            <pc:sldMk cId="2251229894" sldId="265"/>
            <ac:cxnSpMk id="18" creationId="{6CF1BAF6-AD41-4082-B212-8A1F9A2E8779}"/>
          </ac:cxnSpMkLst>
        </pc:cxnChg>
      </pc:sldChg>
    </pc:docChg>
  </pc:docChgLst>
  <pc:docChgLst>
    <pc:chgData name="Amaya Bryant" userId="S::bryanta21@mymail.nku.edu::a962b319-3727-4a6c-afb1-ecbd32b2a166" providerId="AD" clId="Web-{D2435C07-949E-A10D-6F50-6EF239DA96B3}"/>
    <pc:docChg chg="modSld">
      <pc:chgData name="Amaya Bryant" userId="S::bryanta21@mymail.nku.edu::a962b319-3727-4a6c-afb1-ecbd32b2a166" providerId="AD" clId="Web-{D2435C07-949E-A10D-6F50-6EF239DA96B3}" dt="2024-09-13T15:06:23.204" v="1039" actId="20577"/>
      <pc:docMkLst>
        <pc:docMk/>
      </pc:docMkLst>
      <pc:sldChg chg="modSp">
        <pc:chgData name="Amaya Bryant" userId="S::bryanta21@mymail.nku.edu::a962b319-3727-4a6c-afb1-ecbd32b2a166" providerId="AD" clId="Web-{D2435C07-949E-A10D-6F50-6EF239DA96B3}" dt="2024-09-13T14:43:47.239" v="91" actId="20577"/>
        <pc:sldMkLst>
          <pc:docMk/>
          <pc:sldMk cId="109857222" sldId="256"/>
        </pc:sldMkLst>
        <pc:spChg chg="mod">
          <ac:chgData name="Amaya Bryant" userId="S::bryanta21@mymail.nku.edu::a962b319-3727-4a6c-afb1-ecbd32b2a166" providerId="AD" clId="Web-{D2435C07-949E-A10D-6F50-6EF239DA96B3}" dt="2024-09-13T14:43:47.239" v="91" actId="20577"/>
          <ac:spMkLst>
            <pc:docMk/>
            <pc:sldMk cId="109857222" sldId="256"/>
            <ac:spMk id="2" creationId="{00000000-0000-0000-0000-000000000000}"/>
          </ac:spMkLst>
        </pc:spChg>
      </pc:sldChg>
      <pc:sldChg chg="modSp">
        <pc:chgData name="Amaya Bryant" userId="S::bryanta21@mymail.nku.edu::a962b319-3727-4a6c-afb1-ecbd32b2a166" providerId="AD" clId="Web-{D2435C07-949E-A10D-6F50-6EF239DA96B3}" dt="2024-09-13T15:06:23.204" v="1039" actId="20577"/>
        <pc:sldMkLst>
          <pc:docMk/>
          <pc:sldMk cId="4083213997" sldId="257"/>
        </pc:sldMkLst>
        <pc:spChg chg="mod">
          <ac:chgData name="Amaya Bryant" userId="S::bryanta21@mymail.nku.edu::a962b319-3727-4a6c-afb1-ecbd32b2a166" providerId="AD" clId="Web-{D2435C07-949E-A10D-6F50-6EF239DA96B3}" dt="2024-09-13T15:06:23.204" v="1039" actId="20577"/>
          <ac:spMkLst>
            <pc:docMk/>
            <pc:sldMk cId="4083213997" sldId="257"/>
            <ac:spMk id="3" creationId="{81112360-CE44-D8C9-D5F8-B9A8590BD648}"/>
          </ac:spMkLst>
        </pc:spChg>
      </pc:sldChg>
      <pc:sldChg chg="addSp modSp">
        <pc:chgData name="Amaya Bryant" userId="S::bryanta21@mymail.nku.edu::a962b319-3727-4a6c-afb1-ecbd32b2a166" providerId="AD" clId="Web-{D2435C07-949E-A10D-6F50-6EF239DA96B3}" dt="2024-09-13T14:51:52.119" v="362" actId="20577"/>
        <pc:sldMkLst>
          <pc:docMk/>
          <pc:sldMk cId="3225238891" sldId="258"/>
        </pc:sldMkLst>
        <pc:spChg chg="mod">
          <ac:chgData name="Amaya Bryant" userId="S::bryanta21@mymail.nku.edu::a962b319-3727-4a6c-afb1-ecbd32b2a166" providerId="AD" clId="Web-{D2435C07-949E-A10D-6F50-6EF239DA96B3}" dt="2024-09-13T14:50:49.429" v="343" actId="20577"/>
          <ac:spMkLst>
            <pc:docMk/>
            <pc:sldMk cId="3225238891" sldId="258"/>
            <ac:spMk id="3" creationId="{6716E0DE-5F41-7200-5E81-80648FEF8EED}"/>
          </ac:spMkLst>
        </pc:spChg>
        <pc:spChg chg="add mod">
          <ac:chgData name="Amaya Bryant" userId="S::bryanta21@mymail.nku.edu::a962b319-3727-4a6c-afb1-ecbd32b2a166" providerId="AD" clId="Web-{D2435C07-949E-A10D-6F50-6EF239DA96B3}" dt="2024-09-13T14:51:52.119" v="362" actId="20577"/>
          <ac:spMkLst>
            <pc:docMk/>
            <pc:sldMk cId="3225238891" sldId="258"/>
            <ac:spMk id="5" creationId="{95E7856E-DB8D-0920-4C1D-0124DCCB0843}"/>
          </ac:spMkLst>
        </pc:spChg>
      </pc:sldChg>
      <pc:sldChg chg="modSp">
        <pc:chgData name="Amaya Bryant" userId="S::bryanta21@mymail.nku.edu::a962b319-3727-4a6c-afb1-ecbd32b2a166" providerId="AD" clId="Web-{D2435C07-949E-A10D-6F50-6EF239DA96B3}" dt="2024-09-13T14:56:09.834" v="506" actId="20577"/>
        <pc:sldMkLst>
          <pc:docMk/>
          <pc:sldMk cId="2371988576" sldId="259"/>
        </pc:sldMkLst>
        <pc:spChg chg="mod">
          <ac:chgData name="Amaya Bryant" userId="S::bryanta21@mymail.nku.edu::a962b319-3727-4a6c-afb1-ecbd32b2a166" providerId="AD" clId="Web-{D2435C07-949E-A10D-6F50-6EF239DA96B3}" dt="2024-09-13T14:56:09.834" v="506" actId="20577"/>
          <ac:spMkLst>
            <pc:docMk/>
            <pc:sldMk cId="2371988576" sldId="259"/>
            <ac:spMk id="3" creationId="{7424FF51-1DED-9371-2BA4-EA74C81682A7}"/>
          </ac:spMkLst>
        </pc:spChg>
      </pc:sldChg>
      <pc:sldChg chg="modSp">
        <pc:chgData name="Amaya Bryant" userId="S::bryanta21@mymail.nku.edu::a962b319-3727-4a6c-afb1-ecbd32b2a166" providerId="AD" clId="Web-{D2435C07-949E-A10D-6F50-6EF239DA96B3}" dt="2024-09-13T15:05:15.967" v="992" actId="20577"/>
        <pc:sldMkLst>
          <pc:docMk/>
          <pc:sldMk cId="1810199247" sldId="260"/>
        </pc:sldMkLst>
        <pc:spChg chg="mod">
          <ac:chgData name="Amaya Bryant" userId="S::bryanta21@mymail.nku.edu::a962b319-3727-4a6c-afb1-ecbd32b2a166" providerId="AD" clId="Web-{D2435C07-949E-A10D-6F50-6EF239DA96B3}" dt="2024-09-13T15:05:15.967" v="992" actId="20577"/>
          <ac:spMkLst>
            <pc:docMk/>
            <pc:sldMk cId="1810199247" sldId="260"/>
            <ac:spMk id="3" creationId="{FBAC830D-FA9C-D0D2-7352-5D3D3F82DB8A}"/>
          </ac:spMkLst>
        </pc:spChg>
      </pc:sldChg>
      <pc:sldChg chg="modSp">
        <pc:chgData name="Amaya Bryant" userId="S::bryanta21@mymail.nku.edu::a962b319-3727-4a6c-afb1-ecbd32b2a166" providerId="AD" clId="Web-{D2435C07-949E-A10D-6F50-6EF239DA96B3}" dt="2024-09-13T15:02:15.756" v="777" actId="20577"/>
        <pc:sldMkLst>
          <pc:docMk/>
          <pc:sldMk cId="860471010" sldId="261"/>
        </pc:sldMkLst>
        <pc:spChg chg="mod">
          <ac:chgData name="Amaya Bryant" userId="S::bryanta21@mymail.nku.edu::a962b319-3727-4a6c-afb1-ecbd32b2a166" providerId="AD" clId="Web-{D2435C07-949E-A10D-6F50-6EF239DA96B3}" dt="2024-09-13T15:02:15.756" v="777" actId="20577"/>
          <ac:spMkLst>
            <pc:docMk/>
            <pc:sldMk cId="860471010" sldId="261"/>
            <ac:spMk id="3" creationId="{72B62C18-CDE1-5493-61F0-9A7A1FE3794B}"/>
          </ac:spMkLst>
        </pc:spChg>
      </pc:sldChg>
    </pc:docChg>
  </pc:docChgLst>
  <pc:docChgLst>
    <pc:chgData name="Amaya Bryant" userId="S::bryanta21@mymail.nku.edu::a962b319-3727-4a6c-afb1-ecbd32b2a166" providerId="AD" clId="Web-{216550FE-6548-8ADF-DE69-8F5B703938E6}"/>
    <pc:docChg chg="addSld modSld">
      <pc:chgData name="Amaya Bryant" userId="S::bryanta21@mymail.nku.edu::a962b319-3727-4a6c-afb1-ecbd32b2a166" providerId="AD" clId="Web-{216550FE-6548-8ADF-DE69-8F5B703938E6}" dt="2024-09-12T19:35:56.015" v="249" actId="20577"/>
      <pc:docMkLst>
        <pc:docMk/>
      </pc:docMkLst>
      <pc:sldChg chg="modSp new">
        <pc:chgData name="Amaya Bryant" userId="S::bryanta21@mymail.nku.edu::a962b319-3727-4a6c-afb1-ecbd32b2a166" providerId="AD" clId="Web-{216550FE-6548-8ADF-DE69-8F5B703938E6}" dt="2024-09-12T19:04:09.354" v="6" actId="20577"/>
        <pc:sldMkLst>
          <pc:docMk/>
          <pc:sldMk cId="4083213997" sldId="257"/>
        </pc:sldMkLst>
        <pc:spChg chg="mod">
          <ac:chgData name="Amaya Bryant" userId="S::bryanta21@mymail.nku.edu::a962b319-3727-4a6c-afb1-ecbd32b2a166" providerId="AD" clId="Web-{216550FE-6548-8ADF-DE69-8F5B703938E6}" dt="2024-09-12T19:04:09.354" v="6" actId="20577"/>
          <ac:spMkLst>
            <pc:docMk/>
            <pc:sldMk cId="4083213997" sldId="257"/>
            <ac:spMk id="2" creationId="{64827A8A-3585-6398-C428-83AAFA95C5DB}"/>
          </ac:spMkLst>
        </pc:spChg>
      </pc:sldChg>
      <pc:sldChg chg="addSp delSp modSp new">
        <pc:chgData name="Amaya Bryant" userId="S::bryanta21@mymail.nku.edu::a962b319-3727-4a6c-afb1-ecbd32b2a166" providerId="AD" clId="Web-{216550FE-6548-8ADF-DE69-8F5B703938E6}" dt="2024-09-12T19:35:56.015" v="249" actId="20577"/>
        <pc:sldMkLst>
          <pc:docMk/>
          <pc:sldMk cId="3225238891" sldId="258"/>
        </pc:sldMkLst>
        <pc:spChg chg="mod">
          <ac:chgData name="Amaya Bryant" userId="S::bryanta21@mymail.nku.edu::a962b319-3727-4a6c-afb1-ecbd32b2a166" providerId="AD" clId="Web-{216550FE-6548-8ADF-DE69-8F5B703938E6}" dt="2024-09-12T19:04:15.636" v="10" actId="20577"/>
          <ac:spMkLst>
            <pc:docMk/>
            <pc:sldMk cId="3225238891" sldId="258"/>
            <ac:spMk id="2" creationId="{6387FDCC-CBC1-4424-DAD0-9947904A4430}"/>
          </ac:spMkLst>
        </pc:spChg>
        <pc:spChg chg="mod">
          <ac:chgData name="Amaya Bryant" userId="S::bryanta21@mymail.nku.edu::a962b319-3727-4a6c-afb1-ecbd32b2a166" providerId="AD" clId="Web-{216550FE-6548-8ADF-DE69-8F5B703938E6}" dt="2024-09-12T19:35:56.015" v="249" actId="20577"/>
          <ac:spMkLst>
            <pc:docMk/>
            <pc:sldMk cId="3225238891" sldId="258"/>
            <ac:spMk id="3" creationId="{6716E0DE-5F41-7200-5E81-80648FEF8EED}"/>
          </ac:spMkLst>
        </pc:spChg>
        <pc:spChg chg="add del mod">
          <ac:chgData name="Amaya Bryant" userId="S::bryanta21@mymail.nku.edu::a962b319-3727-4a6c-afb1-ecbd32b2a166" providerId="AD" clId="Web-{216550FE-6548-8ADF-DE69-8F5B703938E6}" dt="2024-09-12T19:09:14.928" v="48"/>
          <ac:spMkLst>
            <pc:docMk/>
            <pc:sldMk cId="3225238891" sldId="258"/>
            <ac:spMk id="4" creationId="{F60A81E9-7387-9D44-6256-24D507FA6732}"/>
          </ac:spMkLst>
        </pc:spChg>
      </pc:sldChg>
      <pc:sldChg chg="modSp new">
        <pc:chgData name="Amaya Bryant" userId="S::bryanta21@mymail.nku.edu::a962b319-3727-4a6c-afb1-ecbd32b2a166" providerId="AD" clId="Web-{216550FE-6548-8ADF-DE69-8F5B703938E6}" dt="2024-09-12T19:04:27.996" v="14" actId="20577"/>
        <pc:sldMkLst>
          <pc:docMk/>
          <pc:sldMk cId="2371988576" sldId="259"/>
        </pc:sldMkLst>
        <pc:spChg chg="mod">
          <ac:chgData name="Amaya Bryant" userId="S::bryanta21@mymail.nku.edu::a962b319-3727-4a6c-afb1-ecbd32b2a166" providerId="AD" clId="Web-{216550FE-6548-8ADF-DE69-8F5B703938E6}" dt="2024-09-12T19:04:27.996" v="14" actId="20577"/>
          <ac:spMkLst>
            <pc:docMk/>
            <pc:sldMk cId="2371988576" sldId="259"/>
            <ac:spMk id="2" creationId="{D1A5FF82-E828-535D-020B-0DADAA89928E}"/>
          </ac:spMkLst>
        </pc:spChg>
      </pc:sldChg>
      <pc:sldChg chg="modSp new">
        <pc:chgData name="Amaya Bryant" userId="S::bryanta21@mymail.nku.edu::a962b319-3727-4a6c-afb1-ecbd32b2a166" providerId="AD" clId="Web-{216550FE-6548-8ADF-DE69-8F5B703938E6}" dt="2024-09-12T19:14:24.282" v="188" actId="20577"/>
        <pc:sldMkLst>
          <pc:docMk/>
          <pc:sldMk cId="1810199247" sldId="260"/>
        </pc:sldMkLst>
        <pc:spChg chg="mod">
          <ac:chgData name="Amaya Bryant" userId="S::bryanta21@mymail.nku.edu::a962b319-3727-4a6c-afb1-ecbd32b2a166" providerId="AD" clId="Web-{216550FE-6548-8ADF-DE69-8F5B703938E6}" dt="2024-09-12T19:04:45.996" v="22" actId="20577"/>
          <ac:spMkLst>
            <pc:docMk/>
            <pc:sldMk cId="1810199247" sldId="260"/>
            <ac:spMk id="2" creationId="{9BD8FF87-DC65-D4B7-FE30-8E1C9A0F0AD0}"/>
          </ac:spMkLst>
        </pc:spChg>
        <pc:spChg chg="mod">
          <ac:chgData name="Amaya Bryant" userId="S::bryanta21@mymail.nku.edu::a962b319-3727-4a6c-afb1-ecbd32b2a166" providerId="AD" clId="Web-{216550FE-6548-8ADF-DE69-8F5B703938E6}" dt="2024-09-12T19:14:24.282" v="188" actId="20577"/>
          <ac:spMkLst>
            <pc:docMk/>
            <pc:sldMk cId="1810199247" sldId="260"/>
            <ac:spMk id="3" creationId="{FBAC830D-FA9C-D0D2-7352-5D3D3F82DB8A}"/>
          </ac:spMkLst>
        </pc:spChg>
      </pc:sldChg>
      <pc:sldChg chg="modSp new">
        <pc:chgData name="Amaya Bryant" userId="S::bryanta21@mymail.nku.edu::a962b319-3727-4a6c-afb1-ecbd32b2a166" providerId="AD" clId="Web-{216550FE-6548-8ADF-DE69-8F5B703938E6}" dt="2024-09-12T19:05:11.966" v="32" actId="20577"/>
        <pc:sldMkLst>
          <pc:docMk/>
          <pc:sldMk cId="860471010" sldId="261"/>
        </pc:sldMkLst>
        <pc:spChg chg="mod">
          <ac:chgData name="Amaya Bryant" userId="S::bryanta21@mymail.nku.edu::a962b319-3727-4a6c-afb1-ecbd32b2a166" providerId="AD" clId="Web-{216550FE-6548-8ADF-DE69-8F5B703938E6}" dt="2024-09-12T19:05:11.966" v="32" actId="20577"/>
          <ac:spMkLst>
            <pc:docMk/>
            <pc:sldMk cId="860471010" sldId="261"/>
            <ac:spMk id="2" creationId="{E8BF6F26-06AD-5792-F687-DD8A570B6ECD}"/>
          </ac:spMkLst>
        </pc:spChg>
      </pc:sldChg>
      <pc:sldChg chg="modSp new">
        <pc:chgData name="Amaya Bryant" userId="S::bryanta21@mymail.nku.edu::a962b319-3727-4a6c-afb1-ecbd32b2a166" providerId="AD" clId="Web-{216550FE-6548-8ADF-DE69-8F5B703938E6}" dt="2024-09-12T19:08:18.535" v="39" actId="20577"/>
        <pc:sldMkLst>
          <pc:docMk/>
          <pc:sldMk cId="372386769" sldId="262"/>
        </pc:sldMkLst>
        <pc:spChg chg="mod">
          <ac:chgData name="Amaya Bryant" userId="S::bryanta21@mymail.nku.edu::a962b319-3727-4a6c-afb1-ecbd32b2a166" providerId="AD" clId="Web-{216550FE-6548-8ADF-DE69-8F5B703938E6}" dt="2024-09-12T19:08:18.535" v="39" actId="20577"/>
          <ac:spMkLst>
            <pc:docMk/>
            <pc:sldMk cId="372386769" sldId="262"/>
            <ac:spMk id="2" creationId="{0C6C0B1F-93C3-6C78-1728-C2623D03A00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fiverr.com/" TargetMode="External"/><Relationship Id="rId7" Type="http://schemas.openxmlformats.org/officeDocument/2006/relationships/image" Target="../media/image25.svg"/><Relationship Id="rId2" Type="http://schemas.openxmlformats.org/officeDocument/2006/relationships/hyperlink" Target="https://nextdoor.com/" TargetMode="External"/><Relationship Id="rId1" Type="http://schemas.openxmlformats.org/officeDocument/2006/relationships/hyperlink" Target="https://www.taskrabbit.com/" TargetMode="Externa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hyperlink" Target="https://www.taskrabbit.com/" TargetMode="External"/><Relationship Id="rId7" Type="http://schemas.openxmlformats.org/officeDocument/2006/relationships/image" Target="../media/image26.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hyperlink" Target="https://nextdoor.com/" TargetMode="External"/><Relationship Id="rId11" Type="http://schemas.openxmlformats.org/officeDocument/2006/relationships/hyperlink" Target="https://www.fiverr.com/" TargetMode="External"/><Relationship Id="rId5" Type="http://schemas.openxmlformats.org/officeDocument/2006/relationships/image" Target="../media/image25.svg"/><Relationship Id="rId10" Type="http://schemas.openxmlformats.org/officeDocument/2006/relationships/image" Target="../media/image29.svg"/><Relationship Id="rId4" Type="http://schemas.openxmlformats.org/officeDocument/2006/relationships/image" Target="../media/image24.pn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0D355A-E81A-4801-AD9D-D3520508DC0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287BCC-B218-4B6A-B1F2-BCF451649845}">
      <dgm:prSet/>
      <dgm:spPr/>
      <dgm:t>
        <a:bodyPr/>
        <a:lstStyle/>
        <a:p>
          <a:pPr>
            <a:lnSpc>
              <a:spcPct val="100000"/>
            </a:lnSpc>
            <a:defRPr b="1"/>
          </a:pPr>
          <a:r>
            <a:rPr lang="en-US">
              <a:hlinkClick xmlns:r="http://schemas.openxmlformats.org/officeDocument/2006/relationships" r:id="rId1"/>
            </a:rPr>
            <a:t>TaskRabbit</a:t>
          </a:r>
          <a:endParaRPr lang="en-US"/>
        </a:p>
      </dgm:t>
    </dgm:pt>
    <dgm:pt modelId="{3DC98B9D-6744-4CED-A284-2DFB73FB58ED}" type="parTrans" cxnId="{99660CD5-54CB-49C7-A6FF-33559F3C447F}">
      <dgm:prSet/>
      <dgm:spPr/>
      <dgm:t>
        <a:bodyPr/>
        <a:lstStyle/>
        <a:p>
          <a:endParaRPr lang="en-US"/>
        </a:p>
      </dgm:t>
    </dgm:pt>
    <dgm:pt modelId="{1DAB2C79-8290-465F-A9A8-1154A6C96D48}" type="sibTrans" cxnId="{99660CD5-54CB-49C7-A6FF-33559F3C447F}">
      <dgm:prSet/>
      <dgm:spPr/>
      <dgm:t>
        <a:bodyPr/>
        <a:lstStyle/>
        <a:p>
          <a:endParaRPr lang="en-US"/>
        </a:p>
      </dgm:t>
    </dgm:pt>
    <dgm:pt modelId="{498FE265-4672-457F-B379-FAA1DC5576CA}">
      <dgm:prSet/>
      <dgm:spPr/>
      <dgm:t>
        <a:bodyPr/>
        <a:lstStyle/>
        <a:p>
          <a:pPr>
            <a:lnSpc>
              <a:spcPct val="100000"/>
            </a:lnSpc>
          </a:pPr>
          <a:r>
            <a:rPr lang="en-US"/>
            <a:t>Hire others to do services for you (home repairs, moving assistance)</a:t>
          </a:r>
        </a:p>
      </dgm:t>
    </dgm:pt>
    <dgm:pt modelId="{D32D68D0-2799-4CB7-8EEE-DD967F48A6EE}" type="parTrans" cxnId="{B8772F8D-ABC7-49E7-8895-2C6E876A3E0E}">
      <dgm:prSet/>
      <dgm:spPr/>
      <dgm:t>
        <a:bodyPr/>
        <a:lstStyle/>
        <a:p>
          <a:endParaRPr lang="en-US"/>
        </a:p>
      </dgm:t>
    </dgm:pt>
    <dgm:pt modelId="{CF395400-590B-4529-8D3D-81687FAD8708}" type="sibTrans" cxnId="{B8772F8D-ABC7-49E7-8895-2C6E876A3E0E}">
      <dgm:prSet/>
      <dgm:spPr/>
      <dgm:t>
        <a:bodyPr/>
        <a:lstStyle/>
        <a:p>
          <a:endParaRPr lang="en-US"/>
        </a:p>
      </dgm:t>
    </dgm:pt>
    <dgm:pt modelId="{59A0C906-8DA3-47F4-B8A6-CD66E1F91F6B}">
      <dgm:prSet/>
      <dgm:spPr/>
      <dgm:t>
        <a:bodyPr/>
        <a:lstStyle/>
        <a:p>
          <a:pPr>
            <a:lnSpc>
              <a:spcPct val="100000"/>
            </a:lnSpc>
            <a:defRPr b="1"/>
          </a:pPr>
          <a:r>
            <a:rPr lang="en-US">
              <a:hlinkClick xmlns:r="http://schemas.openxmlformats.org/officeDocument/2006/relationships" r:id="rId2"/>
            </a:rPr>
            <a:t>Nextdoor</a:t>
          </a:r>
          <a:endParaRPr lang="en-US"/>
        </a:p>
      </dgm:t>
    </dgm:pt>
    <dgm:pt modelId="{97886F0D-E026-4BAB-B166-4F6A334BB1C6}" type="parTrans" cxnId="{21E426B4-4D9C-4C3A-9A9E-83562F06C3CF}">
      <dgm:prSet/>
      <dgm:spPr/>
      <dgm:t>
        <a:bodyPr/>
        <a:lstStyle/>
        <a:p>
          <a:endParaRPr lang="en-US"/>
        </a:p>
      </dgm:t>
    </dgm:pt>
    <dgm:pt modelId="{068C77F4-8840-49BC-AF10-14153B96BC0F}" type="sibTrans" cxnId="{21E426B4-4D9C-4C3A-9A9E-83562F06C3CF}">
      <dgm:prSet/>
      <dgm:spPr/>
      <dgm:t>
        <a:bodyPr/>
        <a:lstStyle/>
        <a:p>
          <a:endParaRPr lang="en-US"/>
        </a:p>
      </dgm:t>
    </dgm:pt>
    <dgm:pt modelId="{35DFC6F4-88D5-40D1-85A8-6DA24283A3A8}">
      <dgm:prSet/>
      <dgm:spPr/>
      <dgm:t>
        <a:bodyPr/>
        <a:lstStyle/>
        <a:p>
          <a:pPr>
            <a:lnSpc>
              <a:spcPct val="100000"/>
            </a:lnSpc>
          </a:pPr>
          <a:r>
            <a:rPr lang="en-US"/>
            <a:t>Connect with community and share recommendations</a:t>
          </a:r>
        </a:p>
      </dgm:t>
    </dgm:pt>
    <dgm:pt modelId="{2B99E5C3-FAC1-41B1-B9DF-46D2E8EFF989}" type="parTrans" cxnId="{8CAFF8F8-2ED2-434A-A97F-70D0DBE2012A}">
      <dgm:prSet/>
      <dgm:spPr/>
      <dgm:t>
        <a:bodyPr/>
        <a:lstStyle/>
        <a:p>
          <a:endParaRPr lang="en-US"/>
        </a:p>
      </dgm:t>
    </dgm:pt>
    <dgm:pt modelId="{0C0328E2-052D-47DA-9C73-358F70B8050A}" type="sibTrans" cxnId="{8CAFF8F8-2ED2-434A-A97F-70D0DBE2012A}">
      <dgm:prSet/>
      <dgm:spPr/>
      <dgm:t>
        <a:bodyPr/>
        <a:lstStyle/>
        <a:p>
          <a:endParaRPr lang="en-US"/>
        </a:p>
      </dgm:t>
    </dgm:pt>
    <dgm:pt modelId="{97A93997-0136-4B58-82D3-A06CB786B24B}">
      <dgm:prSet phldr="0"/>
      <dgm:spPr/>
      <dgm:t>
        <a:bodyPr/>
        <a:lstStyle/>
        <a:p>
          <a:pPr rtl="0">
            <a:lnSpc>
              <a:spcPct val="100000"/>
            </a:lnSpc>
            <a:defRPr b="1"/>
          </a:pPr>
          <a:r>
            <a:rPr lang="en-US">
              <a:latin typeface="Aptos Display" panose="020F0302020204030204"/>
            </a:rPr>
            <a:t>  Craigslist</a:t>
          </a:r>
          <a:endParaRPr lang="en-US"/>
        </a:p>
      </dgm:t>
    </dgm:pt>
    <dgm:pt modelId="{2ABBF880-5C15-4E9A-B546-0D05270A74E5}" type="parTrans" cxnId="{B1CB9459-9C8E-484D-B858-4552BB340C61}">
      <dgm:prSet/>
      <dgm:spPr/>
      <dgm:t>
        <a:bodyPr/>
        <a:lstStyle/>
        <a:p>
          <a:endParaRPr lang="en-US"/>
        </a:p>
      </dgm:t>
    </dgm:pt>
    <dgm:pt modelId="{D67859F5-B7FE-4423-8991-7F54DFA416B4}" type="sibTrans" cxnId="{B1CB9459-9C8E-484D-B858-4552BB340C61}">
      <dgm:prSet/>
      <dgm:spPr/>
      <dgm:t>
        <a:bodyPr/>
        <a:lstStyle/>
        <a:p>
          <a:endParaRPr lang="en-US"/>
        </a:p>
      </dgm:t>
    </dgm:pt>
    <dgm:pt modelId="{23BED848-D034-43AA-9BD1-3928AB79ECAD}">
      <dgm:prSet/>
      <dgm:spPr/>
      <dgm:t>
        <a:bodyPr/>
        <a:lstStyle/>
        <a:p>
          <a:pPr>
            <a:lnSpc>
              <a:spcPct val="100000"/>
            </a:lnSpc>
          </a:pPr>
          <a:r>
            <a:rPr lang="en-US"/>
            <a:t>Ads website- services, items for sale, jobs</a:t>
          </a:r>
        </a:p>
      </dgm:t>
    </dgm:pt>
    <dgm:pt modelId="{F66A3E7C-7616-46EB-A572-D22666228FB6}" type="parTrans" cxnId="{D3B4C953-36B3-4E34-82CD-BC9866A3B433}">
      <dgm:prSet/>
      <dgm:spPr/>
      <dgm:t>
        <a:bodyPr/>
        <a:lstStyle/>
        <a:p>
          <a:endParaRPr lang="en-US"/>
        </a:p>
      </dgm:t>
    </dgm:pt>
    <dgm:pt modelId="{31F973E9-B599-4664-B0F2-5F916D5E134C}" type="sibTrans" cxnId="{D3B4C953-36B3-4E34-82CD-BC9866A3B433}">
      <dgm:prSet/>
      <dgm:spPr/>
      <dgm:t>
        <a:bodyPr/>
        <a:lstStyle/>
        <a:p>
          <a:endParaRPr lang="en-US"/>
        </a:p>
      </dgm:t>
    </dgm:pt>
    <dgm:pt modelId="{6D9337BD-69A7-48E8-B515-CF66E5603F64}">
      <dgm:prSet/>
      <dgm:spPr/>
      <dgm:t>
        <a:bodyPr/>
        <a:lstStyle/>
        <a:p>
          <a:pPr>
            <a:lnSpc>
              <a:spcPct val="100000"/>
            </a:lnSpc>
            <a:defRPr b="1"/>
          </a:pPr>
          <a:r>
            <a:rPr lang="en-US">
              <a:hlinkClick xmlns:r="http://schemas.openxmlformats.org/officeDocument/2006/relationships" r:id="rId3"/>
            </a:rPr>
            <a:t>Fiverr</a:t>
          </a:r>
          <a:endParaRPr lang="en-US"/>
        </a:p>
      </dgm:t>
    </dgm:pt>
    <dgm:pt modelId="{BF05F774-B3B2-4795-9A7E-857B616243C0}" type="parTrans" cxnId="{9DC8F853-4E2C-490B-ABFA-ABA4DDC7B775}">
      <dgm:prSet/>
      <dgm:spPr/>
      <dgm:t>
        <a:bodyPr/>
        <a:lstStyle/>
        <a:p>
          <a:endParaRPr lang="en-US"/>
        </a:p>
      </dgm:t>
    </dgm:pt>
    <dgm:pt modelId="{1C0D2CC4-6EC6-4007-B3A8-B389043D3F65}" type="sibTrans" cxnId="{9DC8F853-4E2C-490B-ABFA-ABA4DDC7B775}">
      <dgm:prSet/>
      <dgm:spPr/>
      <dgm:t>
        <a:bodyPr/>
        <a:lstStyle/>
        <a:p>
          <a:endParaRPr lang="en-US"/>
        </a:p>
      </dgm:t>
    </dgm:pt>
    <dgm:pt modelId="{B5E2EA5D-A97E-4A60-8B86-BDA85887B112}">
      <dgm:prSet/>
      <dgm:spPr/>
      <dgm:t>
        <a:bodyPr/>
        <a:lstStyle/>
        <a:p>
          <a:pPr>
            <a:lnSpc>
              <a:spcPct val="100000"/>
            </a:lnSpc>
          </a:pPr>
          <a:r>
            <a:rPr lang="en-US"/>
            <a:t>Freelancers offering services to clients</a:t>
          </a:r>
        </a:p>
      </dgm:t>
    </dgm:pt>
    <dgm:pt modelId="{2DECC375-6FB2-4CC1-8A51-1EE3C998EFD9}" type="parTrans" cxnId="{024AED52-66FA-457A-9601-D01102E251D7}">
      <dgm:prSet/>
      <dgm:spPr/>
      <dgm:t>
        <a:bodyPr/>
        <a:lstStyle/>
        <a:p>
          <a:endParaRPr lang="en-US"/>
        </a:p>
      </dgm:t>
    </dgm:pt>
    <dgm:pt modelId="{C9941F80-A9FF-42AE-ADFC-9FAFE80FE960}" type="sibTrans" cxnId="{024AED52-66FA-457A-9601-D01102E251D7}">
      <dgm:prSet/>
      <dgm:spPr/>
      <dgm:t>
        <a:bodyPr/>
        <a:lstStyle/>
        <a:p>
          <a:endParaRPr lang="en-US"/>
        </a:p>
      </dgm:t>
    </dgm:pt>
    <dgm:pt modelId="{72BE81E3-4C0C-4B6B-9E45-60ED7300DD35}" type="pres">
      <dgm:prSet presAssocID="{940D355A-E81A-4801-AD9D-D3520508DC0D}" presName="root" presStyleCnt="0">
        <dgm:presLayoutVars>
          <dgm:dir/>
          <dgm:resizeHandles val="exact"/>
        </dgm:presLayoutVars>
      </dgm:prSet>
      <dgm:spPr/>
    </dgm:pt>
    <dgm:pt modelId="{7D028843-8CE2-418B-A52E-24678E283667}" type="pres">
      <dgm:prSet presAssocID="{31287BCC-B218-4B6A-B1F2-BCF451649845}" presName="compNode" presStyleCnt="0"/>
      <dgm:spPr/>
    </dgm:pt>
    <dgm:pt modelId="{E1097A82-465E-420C-AB1C-F5BBAC0E77A4}" type="pres">
      <dgm:prSet presAssocID="{31287BCC-B218-4B6A-B1F2-BCF451649845}" presName="iconRect" presStyleLbl="node1" presStyleIdx="0"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Welder"/>
        </a:ext>
      </dgm:extLst>
    </dgm:pt>
    <dgm:pt modelId="{CB262E4C-B938-496A-80AC-C2BF22D3AED8}" type="pres">
      <dgm:prSet presAssocID="{31287BCC-B218-4B6A-B1F2-BCF451649845}" presName="iconSpace" presStyleCnt="0"/>
      <dgm:spPr/>
    </dgm:pt>
    <dgm:pt modelId="{24E48DE5-CE5C-4905-872D-36E4FC01C562}" type="pres">
      <dgm:prSet presAssocID="{31287BCC-B218-4B6A-B1F2-BCF451649845}" presName="parTx" presStyleLbl="revTx" presStyleIdx="0" presStyleCnt="8">
        <dgm:presLayoutVars>
          <dgm:chMax val="0"/>
          <dgm:chPref val="0"/>
        </dgm:presLayoutVars>
      </dgm:prSet>
      <dgm:spPr/>
    </dgm:pt>
    <dgm:pt modelId="{9AC508F0-F47C-4B37-A13D-A7B2B037C8A1}" type="pres">
      <dgm:prSet presAssocID="{31287BCC-B218-4B6A-B1F2-BCF451649845}" presName="txSpace" presStyleCnt="0"/>
      <dgm:spPr/>
    </dgm:pt>
    <dgm:pt modelId="{E3BD8843-C7FB-48D1-A6D4-C821364740D8}" type="pres">
      <dgm:prSet presAssocID="{31287BCC-B218-4B6A-B1F2-BCF451649845}" presName="desTx" presStyleLbl="revTx" presStyleIdx="1" presStyleCnt="8">
        <dgm:presLayoutVars/>
      </dgm:prSet>
      <dgm:spPr/>
    </dgm:pt>
    <dgm:pt modelId="{201EAA11-60EE-4D67-BE0C-0A32E8EE0D33}" type="pres">
      <dgm:prSet presAssocID="{1DAB2C79-8290-465F-A9A8-1154A6C96D48}" presName="sibTrans" presStyleCnt="0"/>
      <dgm:spPr/>
    </dgm:pt>
    <dgm:pt modelId="{6D08EF1F-916F-4CFA-8341-105EDC6F814D}" type="pres">
      <dgm:prSet presAssocID="{59A0C906-8DA3-47F4-B8A6-CD66E1F91F6B}" presName="compNode" presStyleCnt="0"/>
      <dgm:spPr/>
    </dgm:pt>
    <dgm:pt modelId="{70EAAEAB-1A3F-4F50-889B-58834293F339}" type="pres">
      <dgm:prSet presAssocID="{59A0C906-8DA3-47F4-B8A6-CD66E1F91F6B}" presName="iconRect" presStyleLbl="node1" presStyleIdx="1"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Users"/>
        </a:ext>
      </dgm:extLst>
    </dgm:pt>
    <dgm:pt modelId="{CC787ED3-AB7C-4824-931E-1129C487E1A6}" type="pres">
      <dgm:prSet presAssocID="{59A0C906-8DA3-47F4-B8A6-CD66E1F91F6B}" presName="iconSpace" presStyleCnt="0"/>
      <dgm:spPr/>
    </dgm:pt>
    <dgm:pt modelId="{5C4B8CF2-3E16-4789-9BED-FDB08A5C5492}" type="pres">
      <dgm:prSet presAssocID="{59A0C906-8DA3-47F4-B8A6-CD66E1F91F6B}" presName="parTx" presStyleLbl="revTx" presStyleIdx="2" presStyleCnt="8">
        <dgm:presLayoutVars>
          <dgm:chMax val="0"/>
          <dgm:chPref val="0"/>
        </dgm:presLayoutVars>
      </dgm:prSet>
      <dgm:spPr/>
    </dgm:pt>
    <dgm:pt modelId="{D1DCD0C1-0804-44F1-8ABE-D14D5E97B8AA}" type="pres">
      <dgm:prSet presAssocID="{59A0C906-8DA3-47F4-B8A6-CD66E1F91F6B}" presName="txSpace" presStyleCnt="0"/>
      <dgm:spPr/>
    </dgm:pt>
    <dgm:pt modelId="{2E64B1F2-E889-4EB4-A111-668C47B4F65E}" type="pres">
      <dgm:prSet presAssocID="{59A0C906-8DA3-47F4-B8A6-CD66E1F91F6B}" presName="desTx" presStyleLbl="revTx" presStyleIdx="3" presStyleCnt="8">
        <dgm:presLayoutVars/>
      </dgm:prSet>
      <dgm:spPr/>
    </dgm:pt>
    <dgm:pt modelId="{1C72007C-1D0A-4764-9606-027A6346BD66}" type="pres">
      <dgm:prSet presAssocID="{068C77F4-8840-49BC-AF10-14153B96BC0F}" presName="sibTrans" presStyleCnt="0"/>
      <dgm:spPr/>
    </dgm:pt>
    <dgm:pt modelId="{9941D3CD-3599-4DE0-B33C-08121DF175A4}" type="pres">
      <dgm:prSet presAssocID="{97A93997-0136-4B58-82D3-A06CB786B24B}" presName="compNode" presStyleCnt="0"/>
      <dgm:spPr/>
    </dgm:pt>
    <dgm:pt modelId="{B3F73DFA-7E9E-452D-8C94-C10615FAC0E8}" type="pres">
      <dgm:prSet presAssocID="{97A93997-0136-4B58-82D3-A06CB786B24B}" presName="iconRect" presStyleLbl="node1" presStyleIdx="2"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Tools"/>
        </a:ext>
      </dgm:extLst>
    </dgm:pt>
    <dgm:pt modelId="{C6BC9BA0-60A1-4555-8313-6B5098BD4B47}" type="pres">
      <dgm:prSet presAssocID="{97A93997-0136-4B58-82D3-A06CB786B24B}" presName="iconSpace" presStyleCnt="0"/>
      <dgm:spPr/>
    </dgm:pt>
    <dgm:pt modelId="{DA325965-F0E0-4584-8801-290EB627B7C3}" type="pres">
      <dgm:prSet presAssocID="{97A93997-0136-4B58-82D3-A06CB786B24B}" presName="parTx" presStyleLbl="revTx" presStyleIdx="4" presStyleCnt="8">
        <dgm:presLayoutVars>
          <dgm:chMax val="0"/>
          <dgm:chPref val="0"/>
        </dgm:presLayoutVars>
      </dgm:prSet>
      <dgm:spPr/>
    </dgm:pt>
    <dgm:pt modelId="{A1632C72-695E-4E25-8C07-89126EB38068}" type="pres">
      <dgm:prSet presAssocID="{97A93997-0136-4B58-82D3-A06CB786B24B}" presName="txSpace" presStyleCnt="0"/>
      <dgm:spPr/>
    </dgm:pt>
    <dgm:pt modelId="{C7FC5141-1E74-4EF7-96FA-C97889C2A237}" type="pres">
      <dgm:prSet presAssocID="{97A93997-0136-4B58-82D3-A06CB786B24B}" presName="desTx" presStyleLbl="revTx" presStyleIdx="5" presStyleCnt="8">
        <dgm:presLayoutVars/>
      </dgm:prSet>
      <dgm:spPr/>
    </dgm:pt>
    <dgm:pt modelId="{8CBC1CB3-9AC8-4E6E-8A5F-3CA35B4028CF}" type="pres">
      <dgm:prSet presAssocID="{D67859F5-B7FE-4423-8991-7F54DFA416B4}" presName="sibTrans" presStyleCnt="0"/>
      <dgm:spPr/>
    </dgm:pt>
    <dgm:pt modelId="{C6F02F68-653B-4934-8716-FAF9A8C29C22}" type="pres">
      <dgm:prSet presAssocID="{6D9337BD-69A7-48E8-B515-CF66E5603F64}" presName="compNode" presStyleCnt="0"/>
      <dgm:spPr/>
    </dgm:pt>
    <dgm:pt modelId="{78B73912-17E1-4148-B52B-294236E1C370}" type="pres">
      <dgm:prSet presAssocID="{6D9337BD-69A7-48E8-B515-CF66E5603F64}" presName="iconRect" presStyleLbl="node1" presStyleIdx="3" presStyleCnt="4"/>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Handshake"/>
        </a:ext>
      </dgm:extLst>
    </dgm:pt>
    <dgm:pt modelId="{ECDF6AEA-0D67-480C-B2E6-68C7C67B4A30}" type="pres">
      <dgm:prSet presAssocID="{6D9337BD-69A7-48E8-B515-CF66E5603F64}" presName="iconSpace" presStyleCnt="0"/>
      <dgm:spPr/>
    </dgm:pt>
    <dgm:pt modelId="{949309AE-97C3-4949-9371-E5215716D3BE}" type="pres">
      <dgm:prSet presAssocID="{6D9337BD-69A7-48E8-B515-CF66E5603F64}" presName="parTx" presStyleLbl="revTx" presStyleIdx="6" presStyleCnt="8">
        <dgm:presLayoutVars>
          <dgm:chMax val="0"/>
          <dgm:chPref val="0"/>
        </dgm:presLayoutVars>
      </dgm:prSet>
      <dgm:spPr/>
    </dgm:pt>
    <dgm:pt modelId="{8C32B4BD-C421-4CAC-9E63-F00B84A88B18}" type="pres">
      <dgm:prSet presAssocID="{6D9337BD-69A7-48E8-B515-CF66E5603F64}" presName="txSpace" presStyleCnt="0"/>
      <dgm:spPr/>
    </dgm:pt>
    <dgm:pt modelId="{CF76458C-BDED-4A8F-AF98-B540AE2AC2EF}" type="pres">
      <dgm:prSet presAssocID="{6D9337BD-69A7-48E8-B515-CF66E5603F64}" presName="desTx" presStyleLbl="revTx" presStyleIdx="7" presStyleCnt="8">
        <dgm:presLayoutVars/>
      </dgm:prSet>
      <dgm:spPr/>
    </dgm:pt>
  </dgm:ptLst>
  <dgm:cxnLst>
    <dgm:cxn modelId="{5B36F043-5792-48F2-BEBB-30890701FED9}" type="presOf" srcId="{498FE265-4672-457F-B379-FAA1DC5576CA}" destId="{E3BD8843-C7FB-48D1-A6D4-C821364740D8}" srcOrd="0" destOrd="0" presId="urn:microsoft.com/office/officeart/2018/5/layout/CenteredIconLabelDescriptionList"/>
    <dgm:cxn modelId="{8CECF06A-A222-4E84-8EA6-01D9338D7834}" type="presOf" srcId="{940D355A-E81A-4801-AD9D-D3520508DC0D}" destId="{72BE81E3-4C0C-4B6B-9E45-60ED7300DD35}" srcOrd="0" destOrd="0" presId="urn:microsoft.com/office/officeart/2018/5/layout/CenteredIconLabelDescriptionList"/>
    <dgm:cxn modelId="{28C9F86E-EA85-49BE-A873-0E2F627F4EF1}" type="presOf" srcId="{35DFC6F4-88D5-40D1-85A8-6DA24283A3A8}" destId="{2E64B1F2-E889-4EB4-A111-668C47B4F65E}" srcOrd="0" destOrd="0" presId="urn:microsoft.com/office/officeart/2018/5/layout/CenteredIconLabelDescriptionList"/>
    <dgm:cxn modelId="{024AED52-66FA-457A-9601-D01102E251D7}" srcId="{6D9337BD-69A7-48E8-B515-CF66E5603F64}" destId="{B5E2EA5D-A97E-4A60-8B86-BDA85887B112}" srcOrd="0" destOrd="0" parTransId="{2DECC375-6FB2-4CC1-8A51-1EE3C998EFD9}" sibTransId="{C9941F80-A9FF-42AE-ADFC-9FAFE80FE960}"/>
    <dgm:cxn modelId="{D3B4C953-36B3-4E34-82CD-BC9866A3B433}" srcId="{97A93997-0136-4B58-82D3-A06CB786B24B}" destId="{23BED848-D034-43AA-9BD1-3928AB79ECAD}" srcOrd="0" destOrd="0" parTransId="{F66A3E7C-7616-46EB-A572-D22666228FB6}" sibTransId="{31F973E9-B599-4664-B0F2-5F916D5E134C}"/>
    <dgm:cxn modelId="{9DC8F853-4E2C-490B-ABFA-ABA4DDC7B775}" srcId="{940D355A-E81A-4801-AD9D-D3520508DC0D}" destId="{6D9337BD-69A7-48E8-B515-CF66E5603F64}" srcOrd="3" destOrd="0" parTransId="{BF05F774-B3B2-4795-9A7E-857B616243C0}" sibTransId="{1C0D2CC4-6EC6-4007-B3A8-B389043D3F65}"/>
    <dgm:cxn modelId="{B1CB9459-9C8E-484D-B858-4552BB340C61}" srcId="{940D355A-E81A-4801-AD9D-D3520508DC0D}" destId="{97A93997-0136-4B58-82D3-A06CB786B24B}" srcOrd="2" destOrd="0" parTransId="{2ABBF880-5C15-4E9A-B546-0D05270A74E5}" sibTransId="{D67859F5-B7FE-4423-8991-7F54DFA416B4}"/>
    <dgm:cxn modelId="{C5CB5685-3349-4127-9810-C9F7AA2C284B}" type="presOf" srcId="{97A93997-0136-4B58-82D3-A06CB786B24B}" destId="{DA325965-F0E0-4584-8801-290EB627B7C3}" srcOrd="0" destOrd="0" presId="urn:microsoft.com/office/officeart/2018/5/layout/CenteredIconLabelDescriptionList"/>
    <dgm:cxn modelId="{0299978B-7945-4525-878C-BC6975831880}" type="presOf" srcId="{59A0C906-8DA3-47F4-B8A6-CD66E1F91F6B}" destId="{5C4B8CF2-3E16-4789-9BED-FDB08A5C5492}" srcOrd="0" destOrd="0" presId="urn:microsoft.com/office/officeart/2018/5/layout/CenteredIconLabelDescriptionList"/>
    <dgm:cxn modelId="{B8772F8D-ABC7-49E7-8895-2C6E876A3E0E}" srcId="{31287BCC-B218-4B6A-B1F2-BCF451649845}" destId="{498FE265-4672-457F-B379-FAA1DC5576CA}" srcOrd="0" destOrd="0" parTransId="{D32D68D0-2799-4CB7-8EEE-DD967F48A6EE}" sibTransId="{CF395400-590B-4529-8D3D-81687FAD8708}"/>
    <dgm:cxn modelId="{21E426B4-4D9C-4C3A-9A9E-83562F06C3CF}" srcId="{940D355A-E81A-4801-AD9D-D3520508DC0D}" destId="{59A0C906-8DA3-47F4-B8A6-CD66E1F91F6B}" srcOrd="1" destOrd="0" parTransId="{97886F0D-E026-4BAB-B166-4F6A334BB1C6}" sibTransId="{068C77F4-8840-49BC-AF10-14153B96BC0F}"/>
    <dgm:cxn modelId="{18D469BD-FE33-4E42-8D9D-71F71499C2E8}" type="presOf" srcId="{23BED848-D034-43AA-9BD1-3928AB79ECAD}" destId="{C7FC5141-1E74-4EF7-96FA-C97889C2A237}" srcOrd="0" destOrd="0" presId="urn:microsoft.com/office/officeart/2018/5/layout/CenteredIconLabelDescriptionList"/>
    <dgm:cxn modelId="{918F81BD-6AD6-4B20-BA37-8E8B4A03D864}" type="presOf" srcId="{31287BCC-B218-4B6A-B1F2-BCF451649845}" destId="{24E48DE5-CE5C-4905-872D-36E4FC01C562}" srcOrd="0" destOrd="0" presId="urn:microsoft.com/office/officeart/2018/5/layout/CenteredIconLabelDescriptionList"/>
    <dgm:cxn modelId="{99660CD5-54CB-49C7-A6FF-33559F3C447F}" srcId="{940D355A-E81A-4801-AD9D-D3520508DC0D}" destId="{31287BCC-B218-4B6A-B1F2-BCF451649845}" srcOrd="0" destOrd="0" parTransId="{3DC98B9D-6744-4CED-A284-2DFB73FB58ED}" sibTransId="{1DAB2C79-8290-465F-A9A8-1154A6C96D48}"/>
    <dgm:cxn modelId="{8CAFF8F8-2ED2-434A-A97F-70D0DBE2012A}" srcId="{59A0C906-8DA3-47F4-B8A6-CD66E1F91F6B}" destId="{35DFC6F4-88D5-40D1-85A8-6DA24283A3A8}" srcOrd="0" destOrd="0" parTransId="{2B99E5C3-FAC1-41B1-B9DF-46D2E8EFF989}" sibTransId="{0C0328E2-052D-47DA-9C73-358F70B8050A}"/>
    <dgm:cxn modelId="{1F93ECFA-80FC-4543-8038-6BAF14664C92}" type="presOf" srcId="{B5E2EA5D-A97E-4A60-8B86-BDA85887B112}" destId="{CF76458C-BDED-4A8F-AF98-B540AE2AC2EF}" srcOrd="0" destOrd="0" presId="urn:microsoft.com/office/officeart/2018/5/layout/CenteredIconLabelDescriptionList"/>
    <dgm:cxn modelId="{545AA0FD-E209-472B-A631-E6D087627AD7}" type="presOf" srcId="{6D9337BD-69A7-48E8-B515-CF66E5603F64}" destId="{949309AE-97C3-4949-9371-E5215716D3BE}" srcOrd="0" destOrd="0" presId="urn:microsoft.com/office/officeart/2018/5/layout/CenteredIconLabelDescriptionList"/>
    <dgm:cxn modelId="{292A8D83-E59D-440C-A797-AC8C712F7799}" type="presParOf" srcId="{72BE81E3-4C0C-4B6B-9E45-60ED7300DD35}" destId="{7D028843-8CE2-418B-A52E-24678E283667}" srcOrd="0" destOrd="0" presId="urn:microsoft.com/office/officeart/2018/5/layout/CenteredIconLabelDescriptionList"/>
    <dgm:cxn modelId="{1F6416CB-BF3F-4D73-925A-C6434E0D97FC}" type="presParOf" srcId="{7D028843-8CE2-418B-A52E-24678E283667}" destId="{E1097A82-465E-420C-AB1C-F5BBAC0E77A4}" srcOrd="0" destOrd="0" presId="urn:microsoft.com/office/officeart/2018/5/layout/CenteredIconLabelDescriptionList"/>
    <dgm:cxn modelId="{DFE035E6-3039-4BA4-83D7-5B45BF1F7180}" type="presParOf" srcId="{7D028843-8CE2-418B-A52E-24678E283667}" destId="{CB262E4C-B938-496A-80AC-C2BF22D3AED8}" srcOrd="1" destOrd="0" presId="urn:microsoft.com/office/officeart/2018/5/layout/CenteredIconLabelDescriptionList"/>
    <dgm:cxn modelId="{ED7CBF07-E38C-4066-9D90-6D9F885858A8}" type="presParOf" srcId="{7D028843-8CE2-418B-A52E-24678E283667}" destId="{24E48DE5-CE5C-4905-872D-36E4FC01C562}" srcOrd="2" destOrd="0" presId="urn:microsoft.com/office/officeart/2018/5/layout/CenteredIconLabelDescriptionList"/>
    <dgm:cxn modelId="{54F9C8DE-8BBE-4B35-8CAA-A87189A3FA79}" type="presParOf" srcId="{7D028843-8CE2-418B-A52E-24678E283667}" destId="{9AC508F0-F47C-4B37-A13D-A7B2B037C8A1}" srcOrd="3" destOrd="0" presId="urn:microsoft.com/office/officeart/2018/5/layout/CenteredIconLabelDescriptionList"/>
    <dgm:cxn modelId="{B14103B2-38A0-4536-BC15-5471F880D4AC}" type="presParOf" srcId="{7D028843-8CE2-418B-A52E-24678E283667}" destId="{E3BD8843-C7FB-48D1-A6D4-C821364740D8}" srcOrd="4" destOrd="0" presId="urn:microsoft.com/office/officeart/2018/5/layout/CenteredIconLabelDescriptionList"/>
    <dgm:cxn modelId="{D44F316D-C90F-44FF-9698-64EBC0F18FBB}" type="presParOf" srcId="{72BE81E3-4C0C-4B6B-9E45-60ED7300DD35}" destId="{201EAA11-60EE-4D67-BE0C-0A32E8EE0D33}" srcOrd="1" destOrd="0" presId="urn:microsoft.com/office/officeart/2018/5/layout/CenteredIconLabelDescriptionList"/>
    <dgm:cxn modelId="{210B9156-27DB-4AD7-8F08-968B770BAC8B}" type="presParOf" srcId="{72BE81E3-4C0C-4B6B-9E45-60ED7300DD35}" destId="{6D08EF1F-916F-4CFA-8341-105EDC6F814D}" srcOrd="2" destOrd="0" presId="urn:microsoft.com/office/officeart/2018/5/layout/CenteredIconLabelDescriptionList"/>
    <dgm:cxn modelId="{DD2A5BCE-2138-4246-861A-0A91F166020F}" type="presParOf" srcId="{6D08EF1F-916F-4CFA-8341-105EDC6F814D}" destId="{70EAAEAB-1A3F-4F50-889B-58834293F339}" srcOrd="0" destOrd="0" presId="urn:microsoft.com/office/officeart/2018/5/layout/CenteredIconLabelDescriptionList"/>
    <dgm:cxn modelId="{0D27F1D9-3CC3-4545-BC72-5509583D0E26}" type="presParOf" srcId="{6D08EF1F-916F-4CFA-8341-105EDC6F814D}" destId="{CC787ED3-AB7C-4824-931E-1129C487E1A6}" srcOrd="1" destOrd="0" presId="urn:microsoft.com/office/officeart/2018/5/layout/CenteredIconLabelDescriptionList"/>
    <dgm:cxn modelId="{2D5F28FF-2D2E-4AC6-AB38-E3FB67498C65}" type="presParOf" srcId="{6D08EF1F-916F-4CFA-8341-105EDC6F814D}" destId="{5C4B8CF2-3E16-4789-9BED-FDB08A5C5492}" srcOrd="2" destOrd="0" presId="urn:microsoft.com/office/officeart/2018/5/layout/CenteredIconLabelDescriptionList"/>
    <dgm:cxn modelId="{B7FFC217-F630-4497-BEE4-AAF1342CEB93}" type="presParOf" srcId="{6D08EF1F-916F-4CFA-8341-105EDC6F814D}" destId="{D1DCD0C1-0804-44F1-8ABE-D14D5E97B8AA}" srcOrd="3" destOrd="0" presId="urn:microsoft.com/office/officeart/2018/5/layout/CenteredIconLabelDescriptionList"/>
    <dgm:cxn modelId="{1AFEBB50-2625-40EE-AF59-B3BB8DF71DEB}" type="presParOf" srcId="{6D08EF1F-916F-4CFA-8341-105EDC6F814D}" destId="{2E64B1F2-E889-4EB4-A111-668C47B4F65E}" srcOrd="4" destOrd="0" presId="urn:microsoft.com/office/officeart/2018/5/layout/CenteredIconLabelDescriptionList"/>
    <dgm:cxn modelId="{AD91A95F-42FB-4691-BC53-B3D4DCA3618D}" type="presParOf" srcId="{72BE81E3-4C0C-4B6B-9E45-60ED7300DD35}" destId="{1C72007C-1D0A-4764-9606-027A6346BD66}" srcOrd="3" destOrd="0" presId="urn:microsoft.com/office/officeart/2018/5/layout/CenteredIconLabelDescriptionList"/>
    <dgm:cxn modelId="{E6EFFF35-E76D-45D5-9A05-963C8333D514}" type="presParOf" srcId="{72BE81E3-4C0C-4B6B-9E45-60ED7300DD35}" destId="{9941D3CD-3599-4DE0-B33C-08121DF175A4}" srcOrd="4" destOrd="0" presId="urn:microsoft.com/office/officeart/2018/5/layout/CenteredIconLabelDescriptionList"/>
    <dgm:cxn modelId="{8E0CE187-5343-4B70-B61B-4948A99E90A9}" type="presParOf" srcId="{9941D3CD-3599-4DE0-B33C-08121DF175A4}" destId="{B3F73DFA-7E9E-452D-8C94-C10615FAC0E8}" srcOrd="0" destOrd="0" presId="urn:microsoft.com/office/officeart/2018/5/layout/CenteredIconLabelDescriptionList"/>
    <dgm:cxn modelId="{735F4443-B61B-45F0-8D23-1A7E9DA3611E}" type="presParOf" srcId="{9941D3CD-3599-4DE0-B33C-08121DF175A4}" destId="{C6BC9BA0-60A1-4555-8313-6B5098BD4B47}" srcOrd="1" destOrd="0" presId="urn:microsoft.com/office/officeart/2018/5/layout/CenteredIconLabelDescriptionList"/>
    <dgm:cxn modelId="{AD832758-E3E1-4F5A-8A46-76DEBDB5467C}" type="presParOf" srcId="{9941D3CD-3599-4DE0-B33C-08121DF175A4}" destId="{DA325965-F0E0-4584-8801-290EB627B7C3}" srcOrd="2" destOrd="0" presId="urn:microsoft.com/office/officeart/2018/5/layout/CenteredIconLabelDescriptionList"/>
    <dgm:cxn modelId="{EB9AC162-E313-4423-91A2-73737AF86286}" type="presParOf" srcId="{9941D3CD-3599-4DE0-B33C-08121DF175A4}" destId="{A1632C72-695E-4E25-8C07-89126EB38068}" srcOrd="3" destOrd="0" presId="urn:microsoft.com/office/officeart/2018/5/layout/CenteredIconLabelDescriptionList"/>
    <dgm:cxn modelId="{529804EF-2FF1-42B2-AFE2-02CD971AD2D2}" type="presParOf" srcId="{9941D3CD-3599-4DE0-B33C-08121DF175A4}" destId="{C7FC5141-1E74-4EF7-96FA-C97889C2A237}" srcOrd="4" destOrd="0" presId="urn:microsoft.com/office/officeart/2018/5/layout/CenteredIconLabelDescriptionList"/>
    <dgm:cxn modelId="{A4D312D1-5D9A-4D01-B5DC-B70B77BF6902}" type="presParOf" srcId="{72BE81E3-4C0C-4B6B-9E45-60ED7300DD35}" destId="{8CBC1CB3-9AC8-4E6E-8A5F-3CA35B4028CF}" srcOrd="5" destOrd="0" presId="urn:microsoft.com/office/officeart/2018/5/layout/CenteredIconLabelDescriptionList"/>
    <dgm:cxn modelId="{3220880B-B78A-4209-BADE-FA98BBF80524}" type="presParOf" srcId="{72BE81E3-4C0C-4B6B-9E45-60ED7300DD35}" destId="{C6F02F68-653B-4934-8716-FAF9A8C29C22}" srcOrd="6" destOrd="0" presId="urn:microsoft.com/office/officeart/2018/5/layout/CenteredIconLabelDescriptionList"/>
    <dgm:cxn modelId="{B345FDD5-5F47-44C4-8AD0-10ECF6968ACA}" type="presParOf" srcId="{C6F02F68-653B-4934-8716-FAF9A8C29C22}" destId="{78B73912-17E1-4148-B52B-294236E1C370}" srcOrd="0" destOrd="0" presId="urn:microsoft.com/office/officeart/2018/5/layout/CenteredIconLabelDescriptionList"/>
    <dgm:cxn modelId="{AE0A9340-3CBB-4086-8B6A-8FE9243CAFA3}" type="presParOf" srcId="{C6F02F68-653B-4934-8716-FAF9A8C29C22}" destId="{ECDF6AEA-0D67-480C-B2E6-68C7C67B4A30}" srcOrd="1" destOrd="0" presId="urn:microsoft.com/office/officeart/2018/5/layout/CenteredIconLabelDescriptionList"/>
    <dgm:cxn modelId="{960936FE-F6E2-4835-8491-D09525F46FE4}" type="presParOf" srcId="{C6F02F68-653B-4934-8716-FAF9A8C29C22}" destId="{949309AE-97C3-4949-9371-E5215716D3BE}" srcOrd="2" destOrd="0" presId="urn:microsoft.com/office/officeart/2018/5/layout/CenteredIconLabelDescriptionList"/>
    <dgm:cxn modelId="{F52EDE38-2494-4361-B12F-253D5D084AEA}" type="presParOf" srcId="{C6F02F68-653B-4934-8716-FAF9A8C29C22}" destId="{8C32B4BD-C421-4CAC-9E63-F00B84A88B18}" srcOrd="3" destOrd="0" presId="urn:microsoft.com/office/officeart/2018/5/layout/CenteredIconLabelDescriptionList"/>
    <dgm:cxn modelId="{CF75232C-8903-4928-8D55-502782109C45}" type="presParOf" srcId="{C6F02F68-653B-4934-8716-FAF9A8C29C22}" destId="{CF76458C-BDED-4A8F-AF98-B540AE2AC2EF}"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97A82-465E-420C-AB1C-F5BBAC0E77A4}">
      <dsp:nvSpPr>
        <dsp:cNvPr id="0" name=""/>
        <dsp:cNvSpPr/>
      </dsp:nvSpPr>
      <dsp:spPr>
        <a:xfrm>
          <a:off x="750831" y="424277"/>
          <a:ext cx="801773" cy="801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E48DE5-CE5C-4905-872D-36E4FC01C562}">
      <dsp:nvSpPr>
        <dsp:cNvPr id="0" name=""/>
        <dsp:cNvSpPr/>
      </dsp:nvSpPr>
      <dsp:spPr>
        <a:xfrm>
          <a:off x="6327" y="1327588"/>
          <a:ext cx="2290781" cy="34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a:hlinkClick xmlns:r="http://schemas.openxmlformats.org/officeDocument/2006/relationships" r:id="rId3"/>
            </a:rPr>
            <a:t>TaskRabbit</a:t>
          </a:r>
          <a:endParaRPr lang="en-US" sz="2200" kern="1200"/>
        </a:p>
      </dsp:txBody>
      <dsp:txXfrm>
        <a:off x="6327" y="1327588"/>
        <a:ext cx="2290781" cy="343617"/>
      </dsp:txXfrm>
    </dsp:sp>
    <dsp:sp modelId="{E3BD8843-C7FB-48D1-A6D4-C821364740D8}">
      <dsp:nvSpPr>
        <dsp:cNvPr id="0" name=""/>
        <dsp:cNvSpPr/>
      </dsp:nvSpPr>
      <dsp:spPr>
        <a:xfrm>
          <a:off x="6327" y="1718433"/>
          <a:ext cx="2290781" cy="106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Hire others to do services for you (home repairs, moving assistance)</a:t>
          </a:r>
        </a:p>
      </dsp:txBody>
      <dsp:txXfrm>
        <a:off x="6327" y="1718433"/>
        <a:ext cx="2290781" cy="1067191"/>
      </dsp:txXfrm>
    </dsp:sp>
    <dsp:sp modelId="{70EAAEAB-1A3F-4F50-889B-58834293F339}">
      <dsp:nvSpPr>
        <dsp:cNvPr id="0" name=""/>
        <dsp:cNvSpPr/>
      </dsp:nvSpPr>
      <dsp:spPr>
        <a:xfrm>
          <a:off x="3442499" y="424277"/>
          <a:ext cx="801773" cy="80177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4B8CF2-3E16-4789-9BED-FDB08A5C5492}">
      <dsp:nvSpPr>
        <dsp:cNvPr id="0" name=""/>
        <dsp:cNvSpPr/>
      </dsp:nvSpPr>
      <dsp:spPr>
        <a:xfrm>
          <a:off x="2697995" y="1327588"/>
          <a:ext cx="2290781" cy="34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a:hlinkClick xmlns:r="http://schemas.openxmlformats.org/officeDocument/2006/relationships" r:id="rId6"/>
            </a:rPr>
            <a:t>Nextdoor</a:t>
          </a:r>
          <a:endParaRPr lang="en-US" sz="2200" kern="1200"/>
        </a:p>
      </dsp:txBody>
      <dsp:txXfrm>
        <a:off x="2697995" y="1327588"/>
        <a:ext cx="2290781" cy="343617"/>
      </dsp:txXfrm>
    </dsp:sp>
    <dsp:sp modelId="{2E64B1F2-E889-4EB4-A111-668C47B4F65E}">
      <dsp:nvSpPr>
        <dsp:cNvPr id="0" name=""/>
        <dsp:cNvSpPr/>
      </dsp:nvSpPr>
      <dsp:spPr>
        <a:xfrm>
          <a:off x="2697995" y="1718433"/>
          <a:ext cx="2290781" cy="106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Connect with community and share recommendations</a:t>
          </a:r>
        </a:p>
      </dsp:txBody>
      <dsp:txXfrm>
        <a:off x="2697995" y="1718433"/>
        <a:ext cx="2290781" cy="1067191"/>
      </dsp:txXfrm>
    </dsp:sp>
    <dsp:sp modelId="{B3F73DFA-7E9E-452D-8C94-C10615FAC0E8}">
      <dsp:nvSpPr>
        <dsp:cNvPr id="0" name=""/>
        <dsp:cNvSpPr/>
      </dsp:nvSpPr>
      <dsp:spPr>
        <a:xfrm>
          <a:off x="6134167" y="424277"/>
          <a:ext cx="801773" cy="8017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325965-F0E0-4584-8801-290EB627B7C3}">
      <dsp:nvSpPr>
        <dsp:cNvPr id="0" name=""/>
        <dsp:cNvSpPr/>
      </dsp:nvSpPr>
      <dsp:spPr>
        <a:xfrm>
          <a:off x="5389663" y="1327588"/>
          <a:ext cx="2290781" cy="34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rtl="0">
            <a:lnSpc>
              <a:spcPct val="100000"/>
            </a:lnSpc>
            <a:spcBef>
              <a:spcPct val="0"/>
            </a:spcBef>
            <a:spcAft>
              <a:spcPct val="35000"/>
            </a:spcAft>
            <a:buNone/>
            <a:defRPr b="1"/>
          </a:pPr>
          <a:r>
            <a:rPr lang="en-US" sz="2200" kern="1200">
              <a:latin typeface="Aptos Display" panose="020F0302020204030204"/>
            </a:rPr>
            <a:t>  Craigslist</a:t>
          </a:r>
          <a:endParaRPr lang="en-US" sz="2200" kern="1200"/>
        </a:p>
      </dsp:txBody>
      <dsp:txXfrm>
        <a:off x="5389663" y="1327588"/>
        <a:ext cx="2290781" cy="343617"/>
      </dsp:txXfrm>
    </dsp:sp>
    <dsp:sp modelId="{C7FC5141-1E74-4EF7-96FA-C97889C2A237}">
      <dsp:nvSpPr>
        <dsp:cNvPr id="0" name=""/>
        <dsp:cNvSpPr/>
      </dsp:nvSpPr>
      <dsp:spPr>
        <a:xfrm>
          <a:off x="5389663" y="1718433"/>
          <a:ext cx="2290781" cy="106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Ads website- services, items for sale, jobs</a:t>
          </a:r>
        </a:p>
      </dsp:txBody>
      <dsp:txXfrm>
        <a:off x="5389663" y="1718433"/>
        <a:ext cx="2290781" cy="1067191"/>
      </dsp:txXfrm>
    </dsp:sp>
    <dsp:sp modelId="{78B73912-17E1-4148-B52B-294236E1C370}">
      <dsp:nvSpPr>
        <dsp:cNvPr id="0" name=""/>
        <dsp:cNvSpPr/>
      </dsp:nvSpPr>
      <dsp:spPr>
        <a:xfrm>
          <a:off x="8825835" y="424277"/>
          <a:ext cx="801773" cy="8017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9309AE-97C3-4949-9371-E5215716D3BE}">
      <dsp:nvSpPr>
        <dsp:cNvPr id="0" name=""/>
        <dsp:cNvSpPr/>
      </dsp:nvSpPr>
      <dsp:spPr>
        <a:xfrm>
          <a:off x="8081331" y="1327588"/>
          <a:ext cx="2290781" cy="343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a:hlinkClick xmlns:r="http://schemas.openxmlformats.org/officeDocument/2006/relationships" r:id="rId11"/>
            </a:rPr>
            <a:t>Fiverr</a:t>
          </a:r>
          <a:endParaRPr lang="en-US" sz="2200" kern="1200"/>
        </a:p>
      </dsp:txBody>
      <dsp:txXfrm>
        <a:off x="8081331" y="1327588"/>
        <a:ext cx="2290781" cy="343617"/>
      </dsp:txXfrm>
    </dsp:sp>
    <dsp:sp modelId="{CF76458C-BDED-4A8F-AF98-B540AE2AC2EF}">
      <dsp:nvSpPr>
        <dsp:cNvPr id="0" name=""/>
        <dsp:cNvSpPr/>
      </dsp:nvSpPr>
      <dsp:spPr>
        <a:xfrm>
          <a:off x="8081331" y="1718433"/>
          <a:ext cx="2290781" cy="106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Freelancers offering services to clients</a:t>
          </a:r>
        </a:p>
      </dsp:txBody>
      <dsp:txXfrm>
        <a:off x="8081331" y="1718433"/>
        <a:ext cx="2290781" cy="106719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CE4CE8-58D7-42DA-B40B-706AFFD0A2E9}"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E63A59-8455-4125-BA70-0D21A7626C4C}" type="slidenum">
              <a:rPr lang="en-US" smtClean="0"/>
              <a:t>‹#›</a:t>
            </a:fld>
            <a:endParaRPr lang="en-US"/>
          </a:p>
        </p:txBody>
      </p:sp>
    </p:spTree>
    <p:extLst>
      <p:ext uri="{BB962C8B-B14F-4D97-AF65-F5344CB8AC3E}">
        <p14:creationId xmlns:p14="http://schemas.microsoft.com/office/powerpoint/2010/main" val="3084619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927224C-7BB3-4265-9C61-03A91635121E}" type="datetime1">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2B0309-8049-4EE2-882F-AF3B780623BC}" type="datetime1">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BAA446-E8F8-4276-83BA-47B2D6F544D5}" type="datetime1">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54E3BD-6284-4CB5-B9D7-DA1760500A95}" type="datetime1">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CC7818-5C5B-4CD0-BF7E-BE2F2FDDE641}" type="datetime1">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007711-5853-42CF-9B3D-F101C8427AFD}" type="datetime1">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BCB20C-6D45-4BE3-B8B4-C533DBE2F04D}" type="datetime1">
              <a:rPr lang="en-US" smtClean="0"/>
              <a:t>9/16/2024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4D5AEE-6B65-49CF-A597-64973DF3394A}" type="datetime1">
              <a:rPr lang="en-US" smtClean="0"/>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DA0134-DB2E-4878-9EBC-3AA99BBB4D83}" type="datetime1">
              <a:rPr lang="en-US" smtClean="0"/>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88E74E-747C-4BB7-A75E-C0064538F63B}" type="datetime1">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D1B4D3-30C8-402D-A2BD-0D1B6C3C12B3}" type="datetime1">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CF842C5-9166-41F0-96FA-4B663CA5818C}" type="datetime1">
              <a:rPr lang="en-US" smtClean="0"/>
              <a:t>9/16/2024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youtu.be/UOg6nNX4oY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svg"/><Relationship Id="rId12"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svg"/><Relationship Id="rId12"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1.xml"/><Relationship Id="rId5" Type="http://schemas.openxmlformats.org/officeDocument/2006/relationships/image" Target="../media/image30.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0.png"/><Relationship Id="rId5" Type="http://schemas.openxmlformats.org/officeDocument/2006/relationships/image" Target="../media/image32.sv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5.png"/><Relationship Id="rId5" Type="http://schemas.openxmlformats.org/officeDocument/2006/relationships/image" Target="../media/image34.jpeg"/><Relationship Id="rId10" Type="http://schemas.openxmlformats.org/officeDocument/2006/relationships/image" Target="../media/image3.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5200" y="1383528"/>
            <a:ext cx="5925989" cy="3167510"/>
          </a:xfrm>
        </p:spPr>
        <p:txBody>
          <a:bodyPr anchor="b">
            <a:normAutofit/>
          </a:bodyPr>
          <a:lstStyle/>
          <a:p>
            <a:pPr algn="r"/>
            <a:r>
              <a:rPr lang="en-US" sz="8900"/>
              <a:t>Community Exchange</a:t>
            </a:r>
          </a:p>
        </p:txBody>
      </p:sp>
      <p:sp>
        <p:nvSpPr>
          <p:cNvPr id="3" name="Subtitle 2"/>
          <p:cNvSpPr>
            <a:spLocks noGrp="1"/>
          </p:cNvSpPr>
          <p:nvPr>
            <p:ph type="subTitle" idx="1"/>
          </p:nvPr>
        </p:nvSpPr>
        <p:spPr>
          <a:xfrm>
            <a:off x="965201" y="4582814"/>
            <a:ext cx="5925987" cy="1312657"/>
          </a:xfrm>
        </p:spPr>
        <p:txBody>
          <a:bodyPr vert="horz" lIns="91440" tIns="45720" rIns="91440" bIns="45720" rtlCol="0" anchor="t">
            <a:normAutofit lnSpcReduction="10000"/>
          </a:bodyPr>
          <a:lstStyle/>
          <a:p>
            <a:pPr algn="r"/>
            <a:r>
              <a:rPr lang="en-US" dirty="0"/>
              <a:t>Amaya Bryant and Julianna Truitt</a:t>
            </a:r>
          </a:p>
          <a:p>
            <a:pPr algn="r"/>
            <a:r>
              <a:rPr lang="en-US" dirty="0"/>
              <a:t>9/17/2024</a:t>
            </a:r>
          </a:p>
          <a:p>
            <a:pPr algn="r"/>
            <a:r>
              <a:rPr lang="en-US" dirty="0">
                <a:hlinkClick r:id="rId4"/>
              </a:rPr>
              <a:t>https://youtu.be/UOg6nNX4oYg</a:t>
            </a:r>
            <a:r>
              <a:rPr lang="en-US" dirty="0"/>
              <a:t> </a:t>
            </a:r>
          </a:p>
        </p:txBody>
      </p:sp>
      <p:pic>
        <p:nvPicPr>
          <p:cNvPr id="23" name="Graphic 22" descr="Group">
            <a:extLst>
              <a:ext uri="{FF2B5EF4-FFF2-40B4-BE49-F238E27FC236}">
                <a16:creationId xmlns:a16="http://schemas.microsoft.com/office/drawing/2014/main" id="{DF1172B6-22E5-6265-7F97-A3E80C6FD9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99140" y="2209474"/>
            <a:ext cx="2489416" cy="2489416"/>
          </a:xfrm>
          <a:prstGeom prst="rect">
            <a:avLst/>
          </a:prstGeom>
        </p:spPr>
      </p:pic>
      <p:pic>
        <p:nvPicPr>
          <p:cNvPr id="5" name="slide 1">
            <a:hlinkClick r:id="" action="ppaction://media"/>
            <a:extLst>
              <a:ext uri="{FF2B5EF4-FFF2-40B4-BE49-F238E27FC236}">
                <a16:creationId xmlns:a16="http://schemas.microsoft.com/office/drawing/2014/main" id="{626307B0-CAC8-3D7A-938A-1461B3E0BF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50584" y="138566"/>
            <a:ext cx="435952" cy="435952"/>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6069"/>
    </mc:Choice>
    <mc:Fallback xmlns="">
      <p:transition spd="slow" advTm="6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827A8A-3585-6398-C428-83AAFA95C5DB}"/>
              </a:ext>
            </a:extLst>
          </p:cNvPr>
          <p:cNvSpPr>
            <a:spLocks noGrp="1"/>
          </p:cNvSpPr>
          <p:nvPr>
            <p:ph type="title"/>
          </p:nvPr>
        </p:nvSpPr>
        <p:spPr>
          <a:xfrm>
            <a:off x="838200" y="556995"/>
            <a:ext cx="10515600" cy="1133693"/>
          </a:xfrm>
        </p:spPr>
        <p:txBody>
          <a:bodyPr>
            <a:normAutofit/>
          </a:bodyPr>
          <a:lstStyle/>
          <a:p>
            <a:r>
              <a:rPr lang="en-US" sz="5200"/>
              <a:t>Need</a:t>
            </a:r>
          </a:p>
        </p:txBody>
      </p:sp>
      <p:sp>
        <p:nvSpPr>
          <p:cNvPr id="4" name="Slide Number Placeholder 3">
            <a:extLst>
              <a:ext uri="{FF2B5EF4-FFF2-40B4-BE49-F238E27FC236}">
                <a16:creationId xmlns:a16="http://schemas.microsoft.com/office/drawing/2014/main" id="{A761476A-9793-85D4-33F0-1001327CE104}"/>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2</a:t>
            </a:fld>
            <a:endParaRPr lang="en-US"/>
          </a:p>
        </p:txBody>
      </p:sp>
      <p:sp>
        <p:nvSpPr>
          <p:cNvPr id="7" name="Content Placeholder 2">
            <a:extLst>
              <a:ext uri="{FF2B5EF4-FFF2-40B4-BE49-F238E27FC236}">
                <a16:creationId xmlns:a16="http://schemas.microsoft.com/office/drawing/2014/main" id="{CAE575A8-3A77-A307-68E1-2CC1311733E7}"/>
              </a:ext>
            </a:extLst>
          </p:cNvPr>
          <p:cNvSpPr txBox="1">
            <a:spLocks/>
          </p:cNvSpPr>
          <p:nvPr/>
        </p:nvSpPr>
        <p:spPr>
          <a:xfrm>
            <a:off x="6229350" y="1716087"/>
            <a:ext cx="6094413" cy="43434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endParaRPr lang="en-US"/>
          </a:p>
        </p:txBody>
      </p:sp>
      <p:grpSp>
        <p:nvGrpSpPr>
          <p:cNvPr id="24" name="Group 23">
            <a:extLst>
              <a:ext uri="{FF2B5EF4-FFF2-40B4-BE49-F238E27FC236}">
                <a16:creationId xmlns:a16="http://schemas.microsoft.com/office/drawing/2014/main" id="{0902299B-3D48-4D76-72A7-5FFFDC3EA590}"/>
              </a:ext>
            </a:extLst>
          </p:cNvPr>
          <p:cNvGrpSpPr/>
          <p:nvPr/>
        </p:nvGrpSpPr>
        <p:grpSpPr>
          <a:xfrm>
            <a:off x="838200" y="1827430"/>
            <a:ext cx="10515600" cy="915310"/>
            <a:chOff x="838200" y="1827430"/>
            <a:chExt cx="10515600" cy="915310"/>
          </a:xfrm>
        </p:grpSpPr>
        <p:sp>
          <p:nvSpPr>
            <p:cNvPr id="9" name="Rectangle: Rounded Corners 8">
              <a:extLst>
                <a:ext uri="{FF2B5EF4-FFF2-40B4-BE49-F238E27FC236}">
                  <a16:creationId xmlns:a16="http://schemas.microsoft.com/office/drawing/2014/main" id="{AE04D041-DE4F-45AF-F9CF-7DEF37F6286F}"/>
                </a:ext>
              </a:extLst>
            </p:cNvPr>
            <p:cNvSpPr/>
            <p:nvPr/>
          </p:nvSpPr>
          <p:spPr>
            <a:xfrm>
              <a:off x="838200" y="1827430"/>
              <a:ext cx="10515600" cy="915310"/>
            </a:xfrm>
            <a:prstGeom prst="roundRect">
              <a:avLst>
                <a:gd name="adj" fmla="val 10000"/>
              </a:avLst>
            </a:prstGeom>
          </p:spPr>
          <p:style>
            <a:lnRef idx="0">
              <a:schemeClr val="accent6">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ectangle 9" descr="Group of People">
              <a:extLst>
                <a:ext uri="{FF2B5EF4-FFF2-40B4-BE49-F238E27FC236}">
                  <a16:creationId xmlns:a16="http://schemas.microsoft.com/office/drawing/2014/main" id="{65C47A5F-A725-2D0A-92E8-663EFDE2F2CE}"/>
                </a:ext>
              </a:extLst>
            </p:cNvPr>
            <p:cNvSpPr/>
            <p:nvPr/>
          </p:nvSpPr>
          <p:spPr>
            <a:xfrm>
              <a:off x="1115081" y="2033375"/>
              <a:ext cx="503420" cy="50342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2" name="Freeform: Shape 11">
              <a:extLst>
                <a:ext uri="{FF2B5EF4-FFF2-40B4-BE49-F238E27FC236}">
                  <a16:creationId xmlns:a16="http://schemas.microsoft.com/office/drawing/2014/main" id="{C7820A37-00D9-6381-2C50-75D3BE93BCC7}"/>
                </a:ext>
              </a:extLst>
            </p:cNvPr>
            <p:cNvSpPr/>
            <p:nvPr/>
          </p:nvSpPr>
          <p:spPr>
            <a:xfrm>
              <a:off x="1895383" y="1827430"/>
              <a:ext cx="9458416" cy="915310"/>
            </a:xfrm>
            <a:custGeom>
              <a:avLst/>
              <a:gdLst>
                <a:gd name="connsiteX0" fmla="*/ 0 w 9458416"/>
                <a:gd name="connsiteY0" fmla="*/ 0 h 915310"/>
                <a:gd name="connsiteX1" fmla="*/ 9458416 w 9458416"/>
                <a:gd name="connsiteY1" fmla="*/ 0 h 915310"/>
                <a:gd name="connsiteX2" fmla="*/ 9458416 w 9458416"/>
                <a:gd name="connsiteY2" fmla="*/ 915310 h 915310"/>
                <a:gd name="connsiteX3" fmla="*/ 0 w 9458416"/>
                <a:gd name="connsiteY3" fmla="*/ 915310 h 915310"/>
                <a:gd name="connsiteX4" fmla="*/ 0 w 9458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416" h="915310">
                  <a:moveTo>
                    <a:pt x="0" y="0"/>
                  </a:moveTo>
                  <a:lnTo>
                    <a:pt x="9458416" y="0"/>
                  </a:lnTo>
                  <a:lnTo>
                    <a:pt x="9458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Today's society is very individualistic and "hustle culture" is at an all-time high.</a:t>
              </a:r>
            </a:p>
          </p:txBody>
        </p:sp>
      </p:grpSp>
      <p:grpSp>
        <p:nvGrpSpPr>
          <p:cNvPr id="25" name="Group 24">
            <a:extLst>
              <a:ext uri="{FF2B5EF4-FFF2-40B4-BE49-F238E27FC236}">
                <a16:creationId xmlns:a16="http://schemas.microsoft.com/office/drawing/2014/main" id="{538E3181-BBEB-5D1A-B752-85A6D8E14641}"/>
              </a:ext>
            </a:extLst>
          </p:cNvPr>
          <p:cNvGrpSpPr/>
          <p:nvPr/>
        </p:nvGrpSpPr>
        <p:grpSpPr>
          <a:xfrm>
            <a:off x="838200" y="2971569"/>
            <a:ext cx="10515600" cy="915310"/>
            <a:chOff x="838200" y="2971569"/>
            <a:chExt cx="10515600" cy="915310"/>
          </a:xfrm>
        </p:grpSpPr>
        <p:sp>
          <p:nvSpPr>
            <p:cNvPr id="13" name="Rectangle: Rounded Corners 12">
              <a:extLst>
                <a:ext uri="{FF2B5EF4-FFF2-40B4-BE49-F238E27FC236}">
                  <a16:creationId xmlns:a16="http://schemas.microsoft.com/office/drawing/2014/main" id="{EA543CF5-75F6-2C21-14A8-01E736F92DE1}"/>
                </a:ext>
              </a:extLst>
            </p:cNvPr>
            <p:cNvSpPr/>
            <p:nvPr/>
          </p:nvSpPr>
          <p:spPr>
            <a:xfrm>
              <a:off x="838200" y="2971569"/>
              <a:ext cx="10515600" cy="915310"/>
            </a:xfrm>
            <a:prstGeom prst="roundRect">
              <a:avLst>
                <a:gd name="adj" fmla="val 10000"/>
              </a:avLst>
            </a:prstGeom>
          </p:spPr>
          <p:style>
            <a:lnRef idx="0">
              <a:schemeClr val="accent6">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Rectangle 13" descr="House">
              <a:extLst>
                <a:ext uri="{FF2B5EF4-FFF2-40B4-BE49-F238E27FC236}">
                  <a16:creationId xmlns:a16="http://schemas.microsoft.com/office/drawing/2014/main" id="{1F654B74-307A-7079-6FF0-42A1648FFE3E}"/>
                </a:ext>
              </a:extLst>
            </p:cNvPr>
            <p:cNvSpPr/>
            <p:nvPr/>
          </p:nvSpPr>
          <p:spPr>
            <a:xfrm>
              <a:off x="1115081" y="3177514"/>
              <a:ext cx="503420" cy="50342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CBC6AD55-69F9-1B77-ECCE-164B252C28E3}"/>
                </a:ext>
              </a:extLst>
            </p:cNvPr>
            <p:cNvSpPr/>
            <p:nvPr/>
          </p:nvSpPr>
          <p:spPr>
            <a:xfrm>
              <a:off x="1895383" y="2971569"/>
              <a:ext cx="9458416" cy="915310"/>
            </a:xfrm>
            <a:custGeom>
              <a:avLst/>
              <a:gdLst>
                <a:gd name="connsiteX0" fmla="*/ 0 w 9458416"/>
                <a:gd name="connsiteY0" fmla="*/ 0 h 915310"/>
                <a:gd name="connsiteX1" fmla="*/ 9458416 w 9458416"/>
                <a:gd name="connsiteY1" fmla="*/ 0 h 915310"/>
                <a:gd name="connsiteX2" fmla="*/ 9458416 w 9458416"/>
                <a:gd name="connsiteY2" fmla="*/ 915310 h 915310"/>
                <a:gd name="connsiteX3" fmla="*/ 0 w 9458416"/>
                <a:gd name="connsiteY3" fmla="*/ 915310 h 915310"/>
                <a:gd name="connsiteX4" fmla="*/ 0 w 9458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416" h="915310">
                  <a:moveTo>
                    <a:pt x="0" y="0"/>
                  </a:moveTo>
                  <a:lnTo>
                    <a:pt x="9458416" y="0"/>
                  </a:lnTo>
                  <a:lnTo>
                    <a:pt x="9458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People need a more affordable alternative to traditional businesses for home services or personal tasks.</a:t>
              </a:r>
            </a:p>
          </p:txBody>
        </p:sp>
      </p:grpSp>
      <p:grpSp>
        <p:nvGrpSpPr>
          <p:cNvPr id="29" name="Group 28">
            <a:extLst>
              <a:ext uri="{FF2B5EF4-FFF2-40B4-BE49-F238E27FC236}">
                <a16:creationId xmlns:a16="http://schemas.microsoft.com/office/drawing/2014/main" id="{065AD6D0-DA9A-4DCA-7342-412DF57D072F}"/>
              </a:ext>
            </a:extLst>
          </p:cNvPr>
          <p:cNvGrpSpPr/>
          <p:nvPr/>
        </p:nvGrpSpPr>
        <p:grpSpPr>
          <a:xfrm>
            <a:off x="838200" y="4115707"/>
            <a:ext cx="10515600" cy="915310"/>
            <a:chOff x="838200" y="4115707"/>
            <a:chExt cx="10515600" cy="915310"/>
          </a:xfrm>
        </p:grpSpPr>
        <p:sp>
          <p:nvSpPr>
            <p:cNvPr id="17" name="Rectangle: Rounded Corners 16">
              <a:extLst>
                <a:ext uri="{FF2B5EF4-FFF2-40B4-BE49-F238E27FC236}">
                  <a16:creationId xmlns:a16="http://schemas.microsoft.com/office/drawing/2014/main" id="{39440769-CD83-211F-580C-86B766A5DC21}"/>
                </a:ext>
              </a:extLst>
            </p:cNvPr>
            <p:cNvSpPr/>
            <p:nvPr/>
          </p:nvSpPr>
          <p:spPr>
            <a:xfrm>
              <a:off x="838200" y="4115707"/>
              <a:ext cx="10515600" cy="915310"/>
            </a:xfrm>
            <a:prstGeom prst="roundRect">
              <a:avLst>
                <a:gd name="adj" fmla="val 10000"/>
              </a:avLst>
            </a:prstGeom>
          </p:spPr>
          <p:style>
            <a:lnRef idx="0">
              <a:schemeClr val="accent6">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28" name="Group 27">
              <a:extLst>
                <a:ext uri="{FF2B5EF4-FFF2-40B4-BE49-F238E27FC236}">
                  <a16:creationId xmlns:a16="http://schemas.microsoft.com/office/drawing/2014/main" id="{105B2B4F-4E8F-202B-E6F2-F4A22CE45907}"/>
                </a:ext>
              </a:extLst>
            </p:cNvPr>
            <p:cNvGrpSpPr/>
            <p:nvPr/>
          </p:nvGrpSpPr>
          <p:grpSpPr>
            <a:xfrm>
              <a:off x="1115081" y="4115707"/>
              <a:ext cx="10238718" cy="915310"/>
              <a:chOff x="1115081" y="4115707"/>
              <a:chExt cx="10238718" cy="915310"/>
            </a:xfrm>
          </p:grpSpPr>
          <p:sp>
            <p:nvSpPr>
              <p:cNvPr id="18" name="Rectangle 17" descr="Office Worker">
                <a:extLst>
                  <a:ext uri="{FF2B5EF4-FFF2-40B4-BE49-F238E27FC236}">
                    <a16:creationId xmlns:a16="http://schemas.microsoft.com/office/drawing/2014/main" id="{E9C4321A-0242-5596-516E-C44C4F5679AC}"/>
                  </a:ext>
                </a:extLst>
              </p:cNvPr>
              <p:cNvSpPr/>
              <p:nvPr/>
            </p:nvSpPr>
            <p:spPr>
              <a:xfrm>
                <a:off x="1115081" y="4321652"/>
                <a:ext cx="503420" cy="50342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9" name="Freeform: Shape 18">
                <a:extLst>
                  <a:ext uri="{FF2B5EF4-FFF2-40B4-BE49-F238E27FC236}">
                    <a16:creationId xmlns:a16="http://schemas.microsoft.com/office/drawing/2014/main" id="{F87D91A0-22D7-7117-5013-3E01DFBEB15C}"/>
                  </a:ext>
                </a:extLst>
              </p:cNvPr>
              <p:cNvSpPr/>
              <p:nvPr/>
            </p:nvSpPr>
            <p:spPr>
              <a:xfrm>
                <a:off x="1895383" y="4115707"/>
                <a:ext cx="9458416" cy="915310"/>
              </a:xfrm>
              <a:custGeom>
                <a:avLst/>
                <a:gdLst>
                  <a:gd name="connsiteX0" fmla="*/ 0 w 9458416"/>
                  <a:gd name="connsiteY0" fmla="*/ 0 h 915310"/>
                  <a:gd name="connsiteX1" fmla="*/ 9458416 w 9458416"/>
                  <a:gd name="connsiteY1" fmla="*/ 0 h 915310"/>
                  <a:gd name="connsiteX2" fmla="*/ 9458416 w 9458416"/>
                  <a:gd name="connsiteY2" fmla="*/ 915310 h 915310"/>
                  <a:gd name="connsiteX3" fmla="*/ 0 w 9458416"/>
                  <a:gd name="connsiteY3" fmla="*/ 915310 h 915310"/>
                  <a:gd name="connsiteX4" fmla="*/ 0 w 9458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416" h="915310">
                    <a:moveTo>
                      <a:pt x="0" y="0"/>
                    </a:moveTo>
                    <a:lnTo>
                      <a:pt x="9458416" y="0"/>
                    </a:lnTo>
                    <a:lnTo>
                      <a:pt x="9458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People often struggle to find reliable, skilled workers for odd jobs and tasks.</a:t>
                </a:r>
              </a:p>
            </p:txBody>
          </p:sp>
        </p:grpSp>
      </p:grpSp>
      <p:grpSp>
        <p:nvGrpSpPr>
          <p:cNvPr id="31" name="Group 30">
            <a:extLst>
              <a:ext uri="{FF2B5EF4-FFF2-40B4-BE49-F238E27FC236}">
                <a16:creationId xmlns:a16="http://schemas.microsoft.com/office/drawing/2014/main" id="{4BB80847-B5C4-8B59-24A8-5851459CE866}"/>
              </a:ext>
            </a:extLst>
          </p:cNvPr>
          <p:cNvGrpSpPr/>
          <p:nvPr/>
        </p:nvGrpSpPr>
        <p:grpSpPr>
          <a:xfrm>
            <a:off x="838200" y="5259846"/>
            <a:ext cx="10515600" cy="915310"/>
            <a:chOff x="838200" y="5259846"/>
            <a:chExt cx="10515600" cy="915310"/>
          </a:xfrm>
        </p:grpSpPr>
        <p:sp>
          <p:nvSpPr>
            <p:cNvPr id="20" name="Rectangle: Rounded Corners 19">
              <a:extLst>
                <a:ext uri="{FF2B5EF4-FFF2-40B4-BE49-F238E27FC236}">
                  <a16:creationId xmlns:a16="http://schemas.microsoft.com/office/drawing/2014/main" id="{707A9D3D-49DE-304F-5D05-B547A8F85DD7}"/>
                </a:ext>
              </a:extLst>
            </p:cNvPr>
            <p:cNvSpPr/>
            <p:nvPr/>
          </p:nvSpPr>
          <p:spPr>
            <a:xfrm>
              <a:off x="838200" y="5259846"/>
              <a:ext cx="10515600" cy="915310"/>
            </a:xfrm>
            <a:prstGeom prst="roundRect">
              <a:avLst>
                <a:gd name="adj" fmla="val 10000"/>
              </a:avLst>
            </a:prstGeom>
          </p:spPr>
          <p:style>
            <a:lnRef idx="0">
              <a:schemeClr val="accent6">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1" name="Rectangle 20" descr="Head with Gears">
              <a:extLst>
                <a:ext uri="{FF2B5EF4-FFF2-40B4-BE49-F238E27FC236}">
                  <a16:creationId xmlns:a16="http://schemas.microsoft.com/office/drawing/2014/main" id="{1E7E0DD3-F079-5A52-234B-5B7C05D1EC32}"/>
                </a:ext>
              </a:extLst>
            </p:cNvPr>
            <p:cNvSpPr/>
            <p:nvPr/>
          </p:nvSpPr>
          <p:spPr>
            <a:xfrm>
              <a:off x="1115081" y="5465791"/>
              <a:ext cx="503420" cy="50342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22" name="Freeform: Shape 21">
              <a:extLst>
                <a:ext uri="{FF2B5EF4-FFF2-40B4-BE49-F238E27FC236}">
                  <a16:creationId xmlns:a16="http://schemas.microsoft.com/office/drawing/2014/main" id="{1BFFE5DE-70A7-2ECE-2F0D-03E3AB8ADD11}"/>
                </a:ext>
              </a:extLst>
            </p:cNvPr>
            <p:cNvSpPr/>
            <p:nvPr/>
          </p:nvSpPr>
          <p:spPr>
            <a:xfrm>
              <a:off x="1895383" y="5259846"/>
              <a:ext cx="9458416" cy="915310"/>
            </a:xfrm>
            <a:custGeom>
              <a:avLst/>
              <a:gdLst>
                <a:gd name="connsiteX0" fmla="*/ 0 w 9458416"/>
                <a:gd name="connsiteY0" fmla="*/ 0 h 915310"/>
                <a:gd name="connsiteX1" fmla="*/ 9458416 w 9458416"/>
                <a:gd name="connsiteY1" fmla="*/ 0 h 915310"/>
                <a:gd name="connsiteX2" fmla="*/ 9458416 w 9458416"/>
                <a:gd name="connsiteY2" fmla="*/ 915310 h 915310"/>
                <a:gd name="connsiteX3" fmla="*/ 0 w 9458416"/>
                <a:gd name="connsiteY3" fmla="*/ 915310 h 915310"/>
                <a:gd name="connsiteX4" fmla="*/ 0 w 9458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416" h="915310">
                  <a:moveTo>
                    <a:pt x="0" y="0"/>
                  </a:moveTo>
                  <a:lnTo>
                    <a:pt x="9458416" y="0"/>
                  </a:lnTo>
                  <a:lnTo>
                    <a:pt x="9458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Many people have valuable skills but may not know how to monetize or use them effectively in their community.</a:t>
              </a:r>
            </a:p>
          </p:txBody>
        </p:sp>
      </p:grpSp>
      <p:pic>
        <p:nvPicPr>
          <p:cNvPr id="3" name="slide 2 : need">
            <a:hlinkClick r:id="" action="ppaction://media"/>
            <a:extLst>
              <a:ext uri="{FF2B5EF4-FFF2-40B4-BE49-F238E27FC236}">
                <a16:creationId xmlns:a16="http://schemas.microsoft.com/office/drawing/2014/main" id="{8B6BE57F-C821-2790-A0E8-1297A62318F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20870" y="146409"/>
            <a:ext cx="410586" cy="410586"/>
          </a:xfrm>
          <a:prstGeom prst="rect">
            <a:avLst/>
          </a:prstGeom>
        </p:spPr>
      </p:pic>
    </p:spTree>
    <p:extLst>
      <p:ext uri="{BB962C8B-B14F-4D97-AF65-F5344CB8AC3E}">
        <p14:creationId xmlns:p14="http://schemas.microsoft.com/office/powerpoint/2010/main" val="4083213997"/>
      </p:ext>
    </p:extLst>
  </p:cSld>
  <p:clrMapOvr>
    <a:masterClrMapping/>
  </p:clrMapOvr>
  <mc:AlternateContent xmlns:mc="http://schemas.openxmlformats.org/markup-compatibility/2006" xmlns:p14="http://schemas.microsoft.com/office/powerpoint/2010/main">
    <mc:Choice Requires="p14">
      <p:transition spd="slow" p14:dur="2000" advTm="30643"/>
    </mc:Choice>
    <mc:Fallback xmlns="">
      <p:transition spd="slow" advTm="30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643"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17FDD4-DAD9-EE2C-DD16-17784D514DB7}"/>
              </a:ext>
            </a:extLst>
          </p:cNvPr>
          <p:cNvSpPr>
            <a:spLocks noGrp="1"/>
          </p:cNvSpPr>
          <p:nvPr>
            <p:ph type="title"/>
          </p:nvPr>
        </p:nvSpPr>
        <p:spPr>
          <a:xfrm>
            <a:off x="838200" y="556995"/>
            <a:ext cx="10515600" cy="1133693"/>
          </a:xfrm>
        </p:spPr>
        <p:txBody>
          <a:bodyPr>
            <a:normAutofit/>
          </a:bodyPr>
          <a:lstStyle/>
          <a:p>
            <a:r>
              <a:rPr lang="en-US" sz="5200"/>
              <a:t>Desire</a:t>
            </a:r>
          </a:p>
        </p:txBody>
      </p:sp>
      <p:sp>
        <p:nvSpPr>
          <p:cNvPr id="4" name="Slide Number Placeholder 3">
            <a:extLst>
              <a:ext uri="{FF2B5EF4-FFF2-40B4-BE49-F238E27FC236}">
                <a16:creationId xmlns:a16="http://schemas.microsoft.com/office/drawing/2014/main" id="{4F86551B-F4C9-CF16-F02C-4447FC35855D}"/>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3</a:t>
            </a:fld>
            <a:endParaRPr lang="en-US"/>
          </a:p>
        </p:txBody>
      </p:sp>
      <p:grpSp>
        <p:nvGrpSpPr>
          <p:cNvPr id="19" name="Group 18">
            <a:extLst>
              <a:ext uri="{FF2B5EF4-FFF2-40B4-BE49-F238E27FC236}">
                <a16:creationId xmlns:a16="http://schemas.microsoft.com/office/drawing/2014/main" id="{B0F6A6D1-98D9-3A82-CFA8-1D6230FF5D2C}"/>
              </a:ext>
            </a:extLst>
          </p:cNvPr>
          <p:cNvGrpSpPr/>
          <p:nvPr/>
        </p:nvGrpSpPr>
        <p:grpSpPr>
          <a:xfrm>
            <a:off x="838200" y="1827430"/>
            <a:ext cx="10515600" cy="915310"/>
            <a:chOff x="838200" y="1827430"/>
            <a:chExt cx="10515600" cy="915310"/>
          </a:xfrm>
        </p:grpSpPr>
        <p:sp>
          <p:nvSpPr>
            <p:cNvPr id="5" name="Rectangle: Rounded Corners 4">
              <a:extLst>
                <a:ext uri="{FF2B5EF4-FFF2-40B4-BE49-F238E27FC236}">
                  <a16:creationId xmlns:a16="http://schemas.microsoft.com/office/drawing/2014/main" id="{A8B5EB42-CB7C-F9A4-9FCF-2F015B1933F8}"/>
                </a:ext>
              </a:extLst>
            </p:cNvPr>
            <p:cNvSpPr/>
            <p:nvPr/>
          </p:nvSpPr>
          <p:spPr>
            <a:xfrm>
              <a:off x="838200" y="1827430"/>
              <a:ext cx="10515600" cy="915310"/>
            </a:xfrm>
            <a:prstGeom prst="roundRect">
              <a:avLst>
                <a:gd name="adj" fmla="val 10000"/>
              </a:avLst>
            </a:prstGeom>
          </p:spPr>
          <p:style>
            <a:lnRef idx="0">
              <a:schemeClr val="accent6">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Rectangle 6" descr="Group">
              <a:extLst>
                <a:ext uri="{FF2B5EF4-FFF2-40B4-BE49-F238E27FC236}">
                  <a16:creationId xmlns:a16="http://schemas.microsoft.com/office/drawing/2014/main" id="{EEF18E71-F265-075F-6694-B1E97B1FCF35}"/>
                </a:ext>
              </a:extLst>
            </p:cNvPr>
            <p:cNvSpPr/>
            <p:nvPr/>
          </p:nvSpPr>
          <p:spPr>
            <a:xfrm>
              <a:off x="1115081" y="2033375"/>
              <a:ext cx="503420" cy="50342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B4B02CD4-28A4-87A7-D890-E06E6D2F1C58}"/>
                </a:ext>
              </a:extLst>
            </p:cNvPr>
            <p:cNvSpPr/>
            <p:nvPr/>
          </p:nvSpPr>
          <p:spPr>
            <a:xfrm>
              <a:off x="1895383" y="1827430"/>
              <a:ext cx="9458416" cy="915310"/>
            </a:xfrm>
            <a:custGeom>
              <a:avLst/>
              <a:gdLst>
                <a:gd name="connsiteX0" fmla="*/ 0 w 9458416"/>
                <a:gd name="connsiteY0" fmla="*/ 0 h 915310"/>
                <a:gd name="connsiteX1" fmla="*/ 9458416 w 9458416"/>
                <a:gd name="connsiteY1" fmla="*/ 0 h 915310"/>
                <a:gd name="connsiteX2" fmla="*/ 9458416 w 9458416"/>
                <a:gd name="connsiteY2" fmla="*/ 915310 h 915310"/>
                <a:gd name="connsiteX3" fmla="*/ 0 w 9458416"/>
                <a:gd name="connsiteY3" fmla="*/ 915310 h 915310"/>
                <a:gd name="connsiteX4" fmla="*/ 0 w 9458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416" h="915310">
                  <a:moveTo>
                    <a:pt x="0" y="0"/>
                  </a:moveTo>
                  <a:lnTo>
                    <a:pt x="9458416" y="0"/>
                  </a:lnTo>
                  <a:lnTo>
                    <a:pt x="9458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People enjoy being part of a community where they can give and receive help.</a:t>
              </a:r>
            </a:p>
          </p:txBody>
        </p:sp>
      </p:grpSp>
      <p:grpSp>
        <p:nvGrpSpPr>
          <p:cNvPr id="20" name="Group 19">
            <a:extLst>
              <a:ext uri="{FF2B5EF4-FFF2-40B4-BE49-F238E27FC236}">
                <a16:creationId xmlns:a16="http://schemas.microsoft.com/office/drawing/2014/main" id="{BCED2DB7-A4F2-D437-70D8-1803D1E1B059}"/>
              </a:ext>
            </a:extLst>
          </p:cNvPr>
          <p:cNvGrpSpPr/>
          <p:nvPr/>
        </p:nvGrpSpPr>
        <p:grpSpPr>
          <a:xfrm>
            <a:off x="838200" y="2971569"/>
            <a:ext cx="10515600" cy="915310"/>
            <a:chOff x="838200" y="2971569"/>
            <a:chExt cx="10515600" cy="915310"/>
          </a:xfrm>
        </p:grpSpPr>
        <p:sp>
          <p:nvSpPr>
            <p:cNvPr id="9" name="Rectangle: Rounded Corners 8">
              <a:extLst>
                <a:ext uri="{FF2B5EF4-FFF2-40B4-BE49-F238E27FC236}">
                  <a16:creationId xmlns:a16="http://schemas.microsoft.com/office/drawing/2014/main" id="{99BBD1B1-A9F0-4C6C-8DD2-B6BAB29D6B22}"/>
                </a:ext>
              </a:extLst>
            </p:cNvPr>
            <p:cNvSpPr/>
            <p:nvPr/>
          </p:nvSpPr>
          <p:spPr>
            <a:xfrm>
              <a:off x="838200" y="2971569"/>
              <a:ext cx="10515600" cy="915310"/>
            </a:xfrm>
            <a:prstGeom prst="roundRect">
              <a:avLst>
                <a:gd name="adj" fmla="val 10000"/>
              </a:avLst>
            </a:prstGeom>
          </p:spPr>
          <p:style>
            <a:lnRef idx="0">
              <a:schemeClr val="accent6">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ectangle 9" descr="Welder">
              <a:extLst>
                <a:ext uri="{FF2B5EF4-FFF2-40B4-BE49-F238E27FC236}">
                  <a16:creationId xmlns:a16="http://schemas.microsoft.com/office/drawing/2014/main" id="{758F5CC1-0017-2D72-7797-E0D0FBBBA8E4}"/>
                </a:ext>
              </a:extLst>
            </p:cNvPr>
            <p:cNvSpPr/>
            <p:nvPr/>
          </p:nvSpPr>
          <p:spPr>
            <a:xfrm>
              <a:off x="1115081" y="3177514"/>
              <a:ext cx="503420" cy="50342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2" name="Freeform: Shape 11">
              <a:extLst>
                <a:ext uri="{FF2B5EF4-FFF2-40B4-BE49-F238E27FC236}">
                  <a16:creationId xmlns:a16="http://schemas.microsoft.com/office/drawing/2014/main" id="{B3D88E76-68FA-6A04-00C4-4631C693DF47}"/>
                </a:ext>
              </a:extLst>
            </p:cNvPr>
            <p:cNvSpPr/>
            <p:nvPr/>
          </p:nvSpPr>
          <p:spPr>
            <a:xfrm>
              <a:off x="1895383" y="2971569"/>
              <a:ext cx="9458416" cy="915310"/>
            </a:xfrm>
            <a:custGeom>
              <a:avLst/>
              <a:gdLst>
                <a:gd name="connsiteX0" fmla="*/ 0 w 9458416"/>
                <a:gd name="connsiteY0" fmla="*/ 0 h 915310"/>
                <a:gd name="connsiteX1" fmla="*/ 9458416 w 9458416"/>
                <a:gd name="connsiteY1" fmla="*/ 0 h 915310"/>
                <a:gd name="connsiteX2" fmla="*/ 9458416 w 9458416"/>
                <a:gd name="connsiteY2" fmla="*/ 915310 h 915310"/>
                <a:gd name="connsiteX3" fmla="*/ 0 w 9458416"/>
                <a:gd name="connsiteY3" fmla="*/ 915310 h 915310"/>
                <a:gd name="connsiteX4" fmla="*/ 0 w 9458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416" h="915310">
                  <a:moveTo>
                    <a:pt x="0" y="0"/>
                  </a:moveTo>
                  <a:lnTo>
                    <a:pt x="9458416" y="0"/>
                  </a:lnTo>
                  <a:lnTo>
                    <a:pt x="9458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Users desire to feel more self-reliant and resourceful, without always depending on paid services.</a:t>
              </a:r>
            </a:p>
          </p:txBody>
        </p:sp>
      </p:grpSp>
      <p:grpSp>
        <p:nvGrpSpPr>
          <p:cNvPr id="21" name="Group 20">
            <a:extLst>
              <a:ext uri="{FF2B5EF4-FFF2-40B4-BE49-F238E27FC236}">
                <a16:creationId xmlns:a16="http://schemas.microsoft.com/office/drawing/2014/main" id="{C458F1E1-D005-3A28-C132-32EB3EC94264}"/>
              </a:ext>
            </a:extLst>
          </p:cNvPr>
          <p:cNvGrpSpPr/>
          <p:nvPr/>
        </p:nvGrpSpPr>
        <p:grpSpPr>
          <a:xfrm>
            <a:off x="838200" y="4115707"/>
            <a:ext cx="10515600" cy="915310"/>
            <a:chOff x="838200" y="4115707"/>
            <a:chExt cx="10515600" cy="915310"/>
          </a:xfrm>
        </p:grpSpPr>
        <p:sp>
          <p:nvSpPr>
            <p:cNvPr id="13" name="Rectangle: Rounded Corners 12">
              <a:extLst>
                <a:ext uri="{FF2B5EF4-FFF2-40B4-BE49-F238E27FC236}">
                  <a16:creationId xmlns:a16="http://schemas.microsoft.com/office/drawing/2014/main" id="{D89FCECE-F7B9-50A4-4127-A462E84B78DD}"/>
                </a:ext>
              </a:extLst>
            </p:cNvPr>
            <p:cNvSpPr/>
            <p:nvPr/>
          </p:nvSpPr>
          <p:spPr>
            <a:xfrm>
              <a:off x="838200" y="4115707"/>
              <a:ext cx="10515600" cy="915310"/>
            </a:xfrm>
            <a:prstGeom prst="roundRect">
              <a:avLst>
                <a:gd name="adj" fmla="val 10000"/>
              </a:avLst>
            </a:prstGeom>
          </p:spPr>
          <p:style>
            <a:lnRef idx="0">
              <a:schemeClr val="accent6">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Rectangle 13" descr="Group Brainstorm">
              <a:extLst>
                <a:ext uri="{FF2B5EF4-FFF2-40B4-BE49-F238E27FC236}">
                  <a16:creationId xmlns:a16="http://schemas.microsoft.com/office/drawing/2014/main" id="{39F169C6-8E3E-BAB7-FFA0-95BC1814639D}"/>
                </a:ext>
              </a:extLst>
            </p:cNvPr>
            <p:cNvSpPr/>
            <p:nvPr/>
          </p:nvSpPr>
          <p:spPr>
            <a:xfrm>
              <a:off x="1115081" y="4321652"/>
              <a:ext cx="503420" cy="50342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54EE5280-9B2A-17FA-4601-E994A36B19E3}"/>
                </a:ext>
              </a:extLst>
            </p:cNvPr>
            <p:cNvSpPr/>
            <p:nvPr/>
          </p:nvSpPr>
          <p:spPr>
            <a:xfrm>
              <a:off x="1895383" y="4115707"/>
              <a:ext cx="9458416" cy="915310"/>
            </a:xfrm>
            <a:custGeom>
              <a:avLst/>
              <a:gdLst>
                <a:gd name="connsiteX0" fmla="*/ 0 w 9458416"/>
                <a:gd name="connsiteY0" fmla="*/ 0 h 915310"/>
                <a:gd name="connsiteX1" fmla="*/ 9458416 w 9458416"/>
                <a:gd name="connsiteY1" fmla="*/ 0 h 915310"/>
                <a:gd name="connsiteX2" fmla="*/ 9458416 w 9458416"/>
                <a:gd name="connsiteY2" fmla="*/ 915310 h 915310"/>
                <a:gd name="connsiteX3" fmla="*/ 0 w 9458416"/>
                <a:gd name="connsiteY3" fmla="*/ 915310 h 915310"/>
                <a:gd name="connsiteX4" fmla="*/ 0 w 9458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416" h="915310">
                  <a:moveTo>
                    <a:pt x="0" y="0"/>
                  </a:moveTo>
                  <a:lnTo>
                    <a:pt x="9458416" y="0"/>
                  </a:lnTo>
                  <a:lnTo>
                    <a:pt x="9458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Many users, particularly eco-conscious or budget-conscious people, will be attracted by the idea of resourcefulness.</a:t>
              </a:r>
            </a:p>
          </p:txBody>
        </p:sp>
      </p:grpSp>
      <p:grpSp>
        <p:nvGrpSpPr>
          <p:cNvPr id="22" name="Group 21">
            <a:extLst>
              <a:ext uri="{FF2B5EF4-FFF2-40B4-BE49-F238E27FC236}">
                <a16:creationId xmlns:a16="http://schemas.microsoft.com/office/drawing/2014/main" id="{079AC9E7-57EE-38B1-1BC1-C8523D3D752C}"/>
              </a:ext>
            </a:extLst>
          </p:cNvPr>
          <p:cNvGrpSpPr/>
          <p:nvPr/>
        </p:nvGrpSpPr>
        <p:grpSpPr>
          <a:xfrm>
            <a:off x="838200" y="5259846"/>
            <a:ext cx="10515600" cy="915310"/>
            <a:chOff x="838200" y="5259846"/>
            <a:chExt cx="10515600" cy="915310"/>
          </a:xfrm>
        </p:grpSpPr>
        <p:sp>
          <p:nvSpPr>
            <p:cNvPr id="16" name="Rectangle: Rounded Corners 15">
              <a:extLst>
                <a:ext uri="{FF2B5EF4-FFF2-40B4-BE49-F238E27FC236}">
                  <a16:creationId xmlns:a16="http://schemas.microsoft.com/office/drawing/2014/main" id="{5DB826A1-81F3-4C46-2878-D5E5E14BD022}"/>
                </a:ext>
              </a:extLst>
            </p:cNvPr>
            <p:cNvSpPr/>
            <p:nvPr/>
          </p:nvSpPr>
          <p:spPr>
            <a:xfrm>
              <a:off x="838200" y="5259846"/>
              <a:ext cx="10515600" cy="915310"/>
            </a:xfrm>
            <a:prstGeom prst="roundRect">
              <a:avLst>
                <a:gd name="adj" fmla="val 10000"/>
              </a:avLst>
            </a:prstGeom>
          </p:spPr>
          <p:style>
            <a:lnRef idx="0">
              <a:schemeClr val="accent6">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Rectangle 16" descr="Lightbulb">
              <a:extLst>
                <a:ext uri="{FF2B5EF4-FFF2-40B4-BE49-F238E27FC236}">
                  <a16:creationId xmlns:a16="http://schemas.microsoft.com/office/drawing/2014/main" id="{5BC4E510-DA25-1026-0F77-25DEFD06F912}"/>
                </a:ext>
              </a:extLst>
            </p:cNvPr>
            <p:cNvSpPr/>
            <p:nvPr/>
          </p:nvSpPr>
          <p:spPr>
            <a:xfrm>
              <a:off x="1115081" y="5465791"/>
              <a:ext cx="503420" cy="50342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a:lstStyle/>
            <a:p>
              <a:endParaRPr lang="en-US"/>
            </a:p>
          </p:txBody>
        </p:sp>
        <p:sp>
          <p:nvSpPr>
            <p:cNvPr id="18" name="Freeform: Shape 17">
              <a:extLst>
                <a:ext uri="{FF2B5EF4-FFF2-40B4-BE49-F238E27FC236}">
                  <a16:creationId xmlns:a16="http://schemas.microsoft.com/office/drawing/2014/main" id="{27A59B58-24B3-280B-CE39-9E85C2F1F545}"/>
                </a:ext>
              </a:extLst>
            </p:cNvPr>
            <p:cNvSpPr/>
            <p:nvPr/>
          </p:nvSpPr>
          <p:spPr>
            <a:xfrm>
              <a:off x="1895383" y="5259846"/>
              <a:ext cx="9458416" cy="915310"/>
            </a:xfrm>
            <a:custGeom>
              <a:avLst/>
              <a:gdLst>
                <a:gd name="connsiteX0" fmla="*/ 0 w 9458416"/>
                <a:gd name="connsiteY0" fmla="*/ 0 h 915310"/>
                <a:gd name="connsiteX1" fmla="*/ 9458416 w 9458416"/>
                <a:gd name="connsiteY1" fmla="*/ 0 h 915310"/>
                <a:gd name="connsiteX2" fmla="*/ 9458416 w 9458416"/>
                <a:gd name="connsiteY2" fmla="*/ 915310 h 915310"/>
                <a:gd name="connsiteX3" fmla="*/ 0 w 9458416"/>
                <a:gd name="connsiteY3" fmla="*/ 915310 h 915310"/>
                <a:gd name="connsiteX4" fmla="*/ 0 w 9458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416" h="915310">
                  <a:moveTo>
                    <a:pt x="0" y="0"/>
                  </a:moveTo>
                  <a:lnTo>
                    <a:pt x="9458416" y="0"/>
                  </a:lnTo>
                  <a:lnTo>
                    <a:pt x="9458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Users like the idea of variety and choice in the types of services they can offer or request.</a:t>
              </a:r>
            </a:p>
          </p:txBody>
        </p:sp>
      </p:grpSp>
      <p:pic>
        <p:nvPicPr>
          <p:cNvPr id="3" name="slide 3 : desire">
            <a:hlinkClick r:id="" action="ppaction://media"/>
            <a:extLst>
              <a:ext uri="{FF2B5EF4-FFF2-40B4-BE49-F238E27FC236}">
                <a16:creationId xmlns:a16="http://schemas.microsoft.com/office/drawing/2014/main" id="{933B08DF-C573-A039-3308-A0F167A89E0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63899" y="142043"/>
            <a:ext cx="414952" cy="414952"/>
          </a:xfrm>
          <a:prstGeom prst="rect">
            <a:avLst/>
          </a:prstGeom>
        </p:spPr>
      </p:pic>
    </p:spTree>
    <p:extLst>
      <p:ext uri="{BB962C8B-B14F-4D97-AF65-F5344CB8AC3E}">
        <p14:creationId xmlns:p14="http://schemas.microsoft.com/office/powerpoint/2010/main" val="709292116"/>
      </p:ext>
    </p:extLst>
  </p:cSld>
  <p:clrMapOvr>
    <a:masterClrMapping/>
  </p:clrMapOvr>
  <mc:AlternateContent xmlns:mc="http://schemas.openxmlformats.org/markup-compatibility/2006" xmlns:p14="http://schemas.microsoft.com/office/powerpoint/2010/main">
    <mc:Choice Requires="p14">
      <p:transition spd="slow" p14:dur="2000" advTm="30993"/>
    </mc:Choice>
    <mc:Fallback xmlns="">
      <p:transition spd="slow" advTm="30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993" fill="hold"/>
                                        <p:tgtEl>
                                          <p:spTgt spid="3"/>
                                        </p:tgtEl>
                                      </p:cBhvr>
                                    </p:cmd>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7FDCC-CBC1-4424-DAD0-9947904A4430}"/>
              </a:ext>
            </a:extLst>
          </p:cNvPr>
          <p:cNvSpPr>
            <a:spLocks noGrp="1"/>
          </p:cNvSpPr>
          <p:nvPr>
            <p:ph type="title"/>
          </p:nvPr>
        </p:nvSpPr>
        <p:spPr/>
        <p:txBody>
          <a:bodyPr/>
          <a:lstStyle/>
          <a:p>
            <a:r>
              <a:rPr lang="en-US"/>
              <a:t>User Profile</a:t>
            </a:r>
          </a:p>
        </p:txBody>
      </p:sp>
      <p:sp>
        <p:nvSpPr>
          <p:cNvPr id="4" name="Slide Number Placeholder 3">
            <a:extLst>
              <a:ext uri="{FF2B5EF4-FFF2-40B4-BE49-F238E27FC236}">
                <a16:creationId xmlns:a16="http://schemas.microsoft.com/office/drawing/2014/main" id="{6CD7635A-E926-15F8-6C3B-FE487F8DFBD3}"/>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7" name="Rectangle 6">
            <a:extLst>
              <a:ext uri="{FF2B5EF4-FFF2-40B4-BE49-F238E27FC236}">
                <a16:creationId xmlns:a16="http://schemas.microsoft.com/office/drawing/2014/main" id="{35D78AC2-2AE7-F56D-D118-52BDB5FE1054}"/>
              </a:ext>
            </a:extLst>
          </p:cNvPr>
          <p:cNvSpPr/>
          <p:nvPr/>
        </p:nvSpPr>
        <p:spPr>
          <a:xfrm>
            <a:off x="440267" y="1406745"/>
            <a:ext cx="11329675" cy="4733664"/>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User with solid fill">
            <a:extLst>
              <a:ext uri="{FF2B5EF4-FFF2-40B4-BE49-F238E27FC236}">
                <a16:creationId xmlns:a16="http://schemas.microsoft.com/office/drawing/2014/main" id="{5ABF0F7A-9C05-BF27-3EBF-7E39961E57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233" y="1404668"/>
            <a:ext cx="1273833" cy="1331343"/>
          </a:xfrm>
          <a:prstGeom prst="rect">
            <a:avLst/>
          </a:prstGeom>
        </p:spPr>
      </p:pic>
      <p:sp>
        <p:nvSpPr>
          <p:cNvPr id="8" name="Rectangle: Rounded Corners 7">
            <a:extLst>
              <a:ext uri="{FF2B5EF4-FFF2-40B4-BE49-F238E27FC236}">
                <a16:creationId xmlns:a16="http://schemas.microsoft.com/office/drawing/2014/main" id="{82AEA946-5003-C185-E5EF-E9382727BF3C}"/>
              </a:ext>
            </a:extLst>
          </p:cNvPr>
          <p:cNvSpPr/>
          <p:nvPr/>
        </p:nvSpPr>
        <p:spPr>
          <a:xfrm>
            <a:off x="6348464" y="1553040"/>
            <a:ext cx="5273329" cy="2229641"/>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a:t>Lifestyle &amp; Attitude</a:t>
            </a:r>
          </a:p>
          <a:p>
            <a:pPr marL="285750" indent="-285750" algn="ctr">
              <a:buFont typeface="Calibri"/>
              <a:buChar char="-"/>
            </a:pPr>
            <a:r>
              <a:rPr lang="en-US"/>
              <a:t>Employed &amp; freelance individuals</a:t>
            </a:r>
          </a:p>
          <a:p>
            <a:pPr marL="285750" indent="-285750" algn="ctr">
              <a:buFont typeface="Calibri"/>
              <a:buChar char="-"/>
            </a:pPr>
            <a:r>
              <a:rPr lang="en-US"/>
              <a:t>People with flexible schedules or remote work</a:t>
            </a:r>
          </a:p>
          <a:p>
            <a:pPr marL="285750" indent="-285750" algn="ctr">
              <a:buFont typeface="Calibri"/>
              <a:buChar char="-"/>
            </a:pPr>
            <a:r>
              <a:rPr lang="en-US"/>
              <a:t>Likes to learn</a:t>
            </a:r>
          </a:p>
          <a:p>
            <a:pPr marL="285750" indent="-285750" algn="ctr">
              <a:buFont typeface="Calibri"/>
              <a:buChar char="-"/>
            </a:pPr>
            <a:r>
              <a:rPr lang="en-US"/>
              <a:t>Involved in their community</a:t>
            </a:r>
          </a:p>
          <a:p>
            <a:pPr marL="285750" indent="-285750" algn="ctr">
              <a:buFont typeface="Calibri"/>
              <a:buChar char="-"/>
            </a:pPr>
            <a:r>
              <a:rPr lang="en-US"/>
              <a:t>Resourceful</a:t>
            </a:r>
          </a:p>
          <a:p>
            <a:pPr marL="285750" indent="-285750" algn="ctr">
              <a:buFont typeface="Calibri"/>
              <a:buChar char="-"/>
            </a:pPr>
            <a:r>
              <a:rPr lang="en-US"/>
              <a:t>Likes schedules and stability</a:t>
            </a:r>
          </a:p>
          <a:p>
            <a:pPr marL="285750" indent="-285750" algn="ctr">
              <a:buFont typeface="Calibri"/>
              <a:buChar char="-"/>
            </a:pPr>
            <a:r>
              <a:rPr lang="en-US"/>
              <a:t>Enjoys DIYs &amp; learning</a:t>
            </a:r>
          </a:p>
        </p:txBody>
      </p:sp>
      <p:sp>
        <p:nvSpPr>
          <p:cNvPr id="10" name="Rectangle: Rounded Corners 9">
            <a:extLst>
              <a:ext uri="{FF2B5EF4-FFF2-40B4-BE49-F238E27FC236}">
                <a16:creationId xmlns:a16="http://schemas.microsoft.com/office/drawing/2014/main" id="{683C48D0-401C-F3B4-1EE2-AF112FDBE9B7}"/>
              </a:ext>
            </a:extLst>
          </p:cNvPr>
          <p:cNvSpPr/>
          <p:nvPr/>
        </p:nvSpPr>
        <p:spPr>
          <a:xfrm>
            <a:off x="2308428" y="1553042"/>
            <a:ext cx="3792459" cy="1884583"/>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u="sng"/>
              <a:t>Demographics</a:t>
            </a:r>
          </a:p>
          <a:p>
            <a:pPr algn="ctr"/>
            <a:endParaRPr lang="en-US" b="1"/>
          </a:p>
          <a:p>
            <a:pPr algn="ctr"/>
            <a:r>
              <a:rPr lang="en-US" b="1"/>
              <a:t>Age: </a:t>
            </a:r>
            <a:r>
              <a:rPr lang="en-US"/>
              <a:t>18-55 </a:t>
            </a:r>
          </a:p>
          <a:p>
            <a:pPr algn="ctr"/>
            <a:r>
              <a:rPr lang="en-US" b="1"/>
              <a:t>Gender:</a:t>
            </a:r>
            <a:r>
              <a:rPr lang="en-US"/>
              <a:t> all</a:t>
            </a:r>
          </a:p>
        </p:txBody>
      </p:sp>
      <p:sp>
        <p:nvSpPr>
          <p:cNvPr id="11" name="Rectangle: Rounded Corners 10">
            <a:extLst>
              <a:ext uri="{FF2B5EF4-FFF2-40B4-BE49-F238E27FC236}">
                <a16:creationId xmlns:a16="http://schemas.microsoft.com/office/drawing/2014/main" id="{DF4840A4-D6E2-6F32-F436-B8ED5CF1B430}"/>
              </a:ext>
            </a:extLst>
          </p:cNvPr>
          <p:cNvSpPr/>
          <p:nvPr/>
        </p:nvSpPr>
        <p:spPr>
          <a:xfrm>
            <a:off x="2308428" y="3767156"/>
            <a:ext cx="4295668" cy="2229640"/>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u="sng"/>
              <a:t>Needs</a:t>
            </a:r>
          </a:p>
          <a:p>
            <a:pPr algn="ctr"/>
            <a:endParaRPr lang="en-US" b="1"/>
          </a:p>
          <a:p>
            <a:pPr marL="285750" indent="-285750" algn="ctr">
              <a:buFont typeface="Calibri"/>
              <a:buChar char="-"/>
            </a:pPr>
            <a:r>
              <a:rPr lang="en-US"/>
              <a:t>Practicality</a:t>
            </a:r>
          </a:p>
          <a:p>
            <a:pPr marL="285750" indent="-285750" algn="ctr">
              <a:buFont typeface="Calibri"/>
              <a:buChar char="-"/>
            </a:pPr>
            <a:r>
              <a:rPr lang="en-US"/>
              <a:t>Financial (save money by exchanging services)</a:t>
            </a:r>
          </a:p>
          <a:p>
            <a:pPr marL="285750" indent="-285750" algn="ctr">
              <a:buFont typeface="Calibri"/>
              <a:buChar char="-"/>
            </a:pPr>
            <a:r>
              <a:rPr lang="en-US"/>
              <a:t>Convenience (easy access to local help)</a:t>
            </a:r>
          </a:p>
          <a:p>
            <a:pPr marL="285750" indent="-285750" algn="ctr">
              <a:buFont typeface="Calibri"/>
              <a:buChar char="-"/>
            </a:pPr>
            <a:endParaRPr lang="en-US"/>
          </a:p>
        </p:txBody>
      </p:sp>
      <p:sp>
        <p:nvSpPr>
          <p:cNvPr id="14" name="Rectangle: Rounded Corners 13">
            <a:extLst>
              <a:ext uri="{FF2B5EF4-FFF2-40B4-BE49-F238E27FC236}">
                <a16:creationId xmlns:a16="http://schemas.microsoft.com/office/drawing/2014/main" id="{D96468DC-55FC-09B2-2832-C09432AB47EC}"/>
              </a:ext>
            </a:extLst>
          </p:cNvPr>
          <p:cNvSpPr/>
          <p:nvPr/>
        </p:nvSpPr>
        <p:spPr>
          <a:xfrm>
            <a:off x="6837296" y="4025946"/>
            <a:ext cx="4784497" cy="1970847"/>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u="sng"/>
              <a:t>Family &amp; Environment</a:t>
            </a:r>
            <a:endParaRPr lang="en-US" u="sng"/>
          </a:p>
          <a:p>
            <a:pPr marL="285750" indent="-285750" algn="ctr">
              <a:buFont typeface="Calibri"/>
              <a:buChar char="-"/>
            </a:pPr>
            <a:r>
              <a:rPr lang="en-US"/>
              <a:t>Urban</a:t>
            </a:r>
          </a:p>
          <a:p>
            <a:pPr marL="285750" indent="-285750" algn="ctr">
              <a:buFont typeface="Calibri"/>
              <a:buChar char="-"/>
            </a:pPr>
            <a:r>
              <a:rPr lang="en-US"/>
              <a:t>Suburban</a:t>
            </a:r>
          </a:p>
          <a:p>
            <a:pPr marL="285750" indent="-285750" algn="ctr">
              <a:buFont typeface="Calibri"/>
              <a:buChar char="-"/>
            </a:pPr>
            <a:r>
              <a:rPr lang="en-US"/>
              <a:t>Low/Middle class</a:t>
            </a:r>
          </a:p>
        </p:txBody>
      </p:sp>
      <p:sp>
        <p:nvSpPr>
          <p:cNvPr id="16" name="Rectangle: Rounded Corners 15">
            <a:extLst>
              <a:ext uri="{FF2B5EF4-FFF2-40B4-BE49-F238E27FC236}">
                <a16:creationId xmlns:a16="http://schemas.microsoft.com/office/drawing/2014/main" id="{761D117B-1730-9B72-C1C0-85563E1CC6F8}"/>
              </a:ext>
            </a:extLst>
          </p:cNvPr>
          <p:cNvSpPr/>
          <p:nvPr/>
        </p:nvSpPr>
        <p:spPr>
          <a:xfrm>
            <a:off x="437934" y="2845567"/>
            <a:ext cx="1731034" cy="3154680"/>
          </a:xfrm>
          <a:prstGeom prst="roundRect">
            <a:avLst/>
          </a:prstGeom>
          <a:solidFill>
            <a:schemeClr val="bg1">
              <a:lumMod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a:t>Attributes</a:t>
            </a:r>
            <a:endParaRPr lang="en-US" b="1" u="sng">
              <a:solidFill>
                <a:srgbClr val="000000"/>
              </a:solidFill>
            </a:endParaRPr>
          </a:p>
          <a:p>
            <a:pPr algn="ctr"/>
            <a:endParaRPr lang="en-US" b="1"/>
          </a:p>
          <a:p>
            <a:pPr marL="285750" indent="-285750" algn="ctr">
              <a:buFont typeface="Calibri,Sans-Serif"/>
              <a:buChar char="-"/>
            </a:pPr>
            <a:r>
              <a:rPr lang="en-US"/>
              <a:t>Intelligent</a:t>
            </a:r>
            <a:endParaRPr lang="en-US">
              <a:solidFill>
                <a:srgbClr val="000000"/>
              </a:solidFill>
            </a:endParaRPr>
          </a:p>
          <a:p>
            <a:pPr marL="285750" indent="-285750" algn="ctr">
              <a:buFont typeface="Calibri,Sans-Serif"/>
              <a:buChar char="-"/>
            </a:pPr>
            <a:r>
              <a:rPr lang="en-US">
                <a:solidFill>
                  <a:srgbClr val="FFFFFF"/>
                </a:solidFill>
              </a:rPr>
              <a:t>Social</a:t>
            </a:r>
          </a:p>
          <a:p>
            <a:pPr marL="285750" indent="-285750" algn="ctr">
              <a:buFont typeface="Calibri,Sans-Serif"/>
              <a:buChar char="-"/>
            </a:pPr>
            <a:r>
              <a:rPr lang="en-US"/>
              <a:t>Tech-Savvy</a:t>
            </a:r>
          </a:p>
        </p:txBody>
      </p:sp>
      <p:pic>
        <p:nvPicPr>
          <p:cNvPr id="3" name="slide 4 : User Profile">
            <a:hlinkClick r:id="" action="ppaction://media"/>
            <a:extLst>
              <a:ext uri="{FF2B5EF4-FFF2-40B4-BE49-F238E27FC236}">
                <a16:creationId xmlns:a16="http://schemas.microsoft.com/office/drawing/2014/main" id="{54FB0DFD-AD99-226E-C808-4E7561B743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21793" y="144732"/>
            <a:ext cx="440786" cy="440786"/>
          </a:xfrm>
          <a:prstGeom prst="rect">
            <a:avLst/>
          </a:prstGeom>
        </p:spPr>
      </p:pic>
    </p:spTree>
    <p:extLst>
      <p:ext uri="{BB962C8B-B14F-4D97-AF65-F5344CB8AC3E}">
        <p14:creationId xmlns:p14="http://schemas.microsoft.com/office/powerpoint/2010/main" val="3225238891"/>
      </p:ext>
    </p:extLst>
  </p:cSld>
  <p:clrMapOvr>
    <a:masterClrMapping/>
  </p:clrMapOvr>
  <mc:AlternateContent xmlns:mc="http://schemas.openxmlformats.org/markup-compatibility/2006" xmlns:p14="http://schemas.microsoft.com/office/powerpoint/2010/main">
    <mc:Choice Requires="p14">
      <p:transition spd="slow" p14:dur="2000" advTm="4389"/>
    </mc:Choice>
    <mc:Fallback xmlns="">
      <p:transition spd="slow" advTm="4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47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7" name="Rectangle 3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A5FF82-E828-535D-020B-0DADAA89928E}"/>
              </a:ext>
            </a:extLst>
          </p:cNvPr>
          <p:cNvSpPr>
            <a:spLocks noGrp="1"/>
          </p:cNvSpPr>
          <p:nvPr>
            <p:ph type="title"/>
          </p:nvPr>
        </p:nvSpPr>
        <p:spPr>
          <a:xfrm>
            <a:off x="1043631" y="809898"/>
            <a:ext cx="10173010" cy="1554480"/>
          </a:xfrm>
        </p:spPr>
        <p:txBody>
          <a:bodyPr anchor="ctr">
            <a:normAutofit/>
          </a:bodyPr>
          <a:lstStyle/>
          <a:p>
            <a:r>
              <a:rPr lang="en-US" sz="4800"/>
              <a:t>Existing Systems</a:t>
            </a:r>
          </a:p>
        </p:txBody>
      </p:sp>
      <p:cxnSp>
        <p:nvCxnSpPr>
          <p:cNvPr id="43" name="Straight Connector 4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1626BDB3-6F31-40AF-8ED0-39D6EF5DB249}"/>
              </a:ext>
            </a:extLst>
          </p:cNvPr>
          <p:cNvSpPr>
            <a:spLocks noGrp="1"/>
          </p:cNvSpPr>
          <p:nvPr>
            <p:ph type="sldNum" sz="quarter" idx="12"/>
          </p:nvPr>
        </p:nvSpPr>
        <p:spPr>
          <a:xfrm>
            <a:off x="8610600" y="6492240"/>
            <a:ext cx="2743200" cy="365125"/>
          </a:xfrm>
        </p:spPr>
        <p:txBody>
          <a:bodyPr>
            <a:normAutofit/>
          </a:bodyPr>
          <a:lstStyle/>
          <a:p>
            <a:pPr>
              <a:spcAft>
                <a:spcPts val="600"/>
              </a:spcAft>
            </a:pPr>
            <a:fld id="{330EA680-D336-4FF7-8B7A-9848BB0A1C32}" type="slidenum">
              <a:rPr lang="en-US" smtClean="0"/>
              <a:pPr>
                <a:spcAft>
                  <a:spcPts val="600"/>
                </a:spcAft>
              </a:pPr>
              <a:t>5</a:t>
            </a:fld>
            <a:endParaRPr lang="en-US"/>
          </a:p>
        </p:txBody>
      </p:sp>
      <p:graphicFrame>
        <p:nvGraphicFramePr>
          <p:cNvPr id="19" name="Content Placeholder 2">
            <a:extLst>
              <a:ext uri="{FF2B5EF4-FFF2-40B4-BE49-F238E27FC236}">
                <a16:creationId xmlns:a16="http://schemas.microsoft.com/office/drawing/2014/main" id="{D64D24E6-76D2-8C3A-198D-A431730F7C4B}"/>
              </a:ext>
            </a:extLst>
          </p:cNvPr>
          <p:cNvGraphicFramePr>
            <a:graphicFrameLocks noGrp="1"/>
          </p:cNvGraphicFramePr>
          <p:nvPr>
            <p:ph idx="1"/>
            <p:extLst>
              <p:ext uri="{D42A27DB-BD31-4B8C-83A1-F6EECF244321}">
                <p14:modId xmlns:p14="http://schemas.microsoft.com/office/powerpoint/2010/main" val="117779071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6" name="Audio 25">
            <a:hlinkClick r:id="" action="ppaction://media"/>
            <a:extLst>
              <a:ext uri="{FF2B5EF4-FFF2-40B4-BE49-F238E27FC236}">
                <a16:creationId xmlns:a16="http://schemas.microsoft.com/office/drawing/2014/main" id="{425125D4-58CC-9FBB-3E7E-13D4DB31D23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71988576"/>
      </p:ext>
    </p:extLst>
  </p:cSld>
  <p:clrMapOvr>
    <a:masterClrMapping/>
  </p:clrMapOvr>
  <mc:AlternateContent xmlns:mc="http://schemas.openxmlformats.org/markup-compatibility/2006">
    <mc:Choice xmlns:p14="http://schemas.microsoft.com/office/powerpoint/2010/main" Requires="p14">
      <p:transition spd="slow" p14:dur="2000" advTm="110915"/>
    </mc:Choice>
    <mc:Fallback>
      <p:transition spd="slow" advTm="110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2" name="Rectangle 11">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8FF87-DC65-D4B7-FE30-8E1C9A0F0AD0}"/>
              </a:ext>
            </a:extLst>
          </p:cNvPr>
          <p:cNvSpPr>
            <a:spLocks noGrp="1"/>
          </p:cNvSpPr>
          <p:nvPr>
            <p:ph type="title"/>
          </p:nvPr>
        </p:nvSpPr>
        <p:spPr>
          <a:xfrm>
            <a:off x="1282963" y="662986"/>
            <a:ext cx="9849751" cy="1349671"/>
          </a:xfrm>
        </p:spPr>
        <p:txBody>
          <a:bodyPr anchor="b">
            <a:normAutofit/>
          </a:bodyPr>
          <a:lstStyle/>
          <a:p>
            <a:r>
              <a:rPr lang="en-US" sz="5400"/>
              <a:t>Golden Pitch (why, how, what)</a:t>
            </a:r>
          </a:p>
        </p:txBody>
      </p:sp>
      <p:sp>
        <p:nvSpPr>
          <p:cNvPr id="3" name="Content Placeholder 2">
            <a:extLst>
              <a:ext uri="{FF2B5EF4-FFF2-40B4-BE49-F238E27FC236}">
                <a16:creationId xmlns:a16="http://schemas.microsoft.com/office/drawing/2014/main" id="{FBAC830D-FA9C-D0D2-7352-5D3D3F82DB8A}"/>
              </a:ext>
            </a:extLst>
          </p:cNvPr>
          <p:cNvSpPr>
            <a:spLocks noGrp="1"/>
          </p:cNvSpPr>
          <p:nvPr>
            <p:ph idx="1"/>
          </p:nvPr>
        </p:nvSpPr>
        <p:spPr>
          <a:xfrm>
            <a:off x="1289304" y="1997140"/>
            <a:ext cx="9849751" cy="4182357"/>
          </a:xfrm>
        </p:spPr>
        <p:txBody>
          <a:bodyPr vert="horz" lIns="91440" tIns="45720" rIns="91440" bIns="45720" rtlCol="0" anchor="ctr">
            <a:noAutofit/>
          </a:bodyPr>
          <a:lstStyle/>
          <a:p>
            <a:r>
              <a:rPr lang="en-US" sz="1800"/>
              <a:t>Why:</a:t>
            </a:r>
          </a:p>
          <a:p>
            <a:pPr lvl="1">
              <a:buFont typeface="Courier New" panose="020B0604020202020204" pitchFamily="34" charset="0"/>
              <a:buChar char="o"/>
            </a:pPr>
            <a:r>
              <a:rPr lang="en-US" sz="1600"/>
              <a:t>Today's world is </a:t>
            </a:r>
            <a:r>
              <a:rPr lang="en-US" sz="1600" u="sng"/>
              <a:t>face-paced</a:t>
            </a:r>
            <a:r>
              <a:rPr lang="en-US" sz="1600"/>
              <a:t> and</a:t>
            </a:r>
            <a:r>
              <a:rPr lang="en-US" sz="1600" u="sng"/>
              <a:t> individualistic</a:t>
            </a:r>
            <a:r>
              <a:rPr lang="en-US" sz="1600"/>
              <a:t>. Many people are seeking for meaningful ways to connect with people around them. We want to foster a collaborative environment to help individuals </a:t>
            </a:r>
            <a:r>
              <a:rPr lang="en-US" sz="1600" b="1"/>
              <a:t>build stronger community relationships</a:t>
            </a:r>
            <a:r>
              <a:rPr lang="en-US" sz="1600"/>
              <a:t>. As more people</a:t>
            </a:r>
            <a:r>
              <a:rPr lang="en-US" sz="1600" u="sng"/>
              <a:t> interact more with their neighbors</a:t>
            </a:r>
            <a:r>
              <a:rPr lang="en-US" sz="1600"/>
              <a:t>, they will create bonds that contribute to a </a:t>
            </a:r>
            <a:r>
              <a:rPr lang="en-US" sz="1600" u="sng"/>
              <a:t>safer community</a:t>
            </a:r>
            <a:r>
              <a:rPr lang="en-US" sz="1600"/>
              <a:t>.</a:t>
            </a:r>
          </a:p>
          <a:p>
            <a:r>
              <a:rPr lang="en-US" sz="1800"/>
              <a:t>How:</a:t>
            </a:r>
          </a:p>
          <a:p>
            <a:pPr lvl="1">
              <a:buFont typeface="Courier New" panose="020B0604020202020204" pitchFamily="34" charset="0"/>
              <a:buChar char="o"/>
            </a:pPr>
            <a:r>
              <a:rPr lang="en-US" sz="1600">
                <a:ea typeface="+mn-lt"/>
                <a:cs typeface="+mn-lt"/>
              </a:rPr>
              <a:t>We connect users based on their skills and needs, </a:t>
            </a:r>
            <a:r>
              <a:rPr lang="en-US" sz="1600" u="sng">
                <a:ea typeface="+mn-lt"/>
                <a:cs typeface="+mn-lt"/>
              </a:rPr>
              <a:t>allowing them to trade services directly.</a:t>
            </a:r>
            <a:r>
              <a:rPr lang="en-US" sz="1600">
                <a:ea typeface="+mn-lt"/>
                <a:cs typeface="+mn-lt"/>
              </a:rPr>
              <a:t> Whether you need help with plumbing, organizing, childcare, or tech support, you can find someone nearby willing to assist. In return, you offer your own skills in areas where you excel. Through verified profiles, reviews, and a secure platform, we ensure that</a:t>
            </a:r>
            <a:r>
              <a:rPr lang="en-US" sz="1600" b="1">
                <a:ea typeface="+mn-lt"/>
                <a:cs typeface="+mn-lt"/>
              </a:rPr>
              <a:t> users feel confident and safe in every exchange</a:t>
            </a:r>
            <a:r>
              <a:rPr lang="en-US" sz="1600">
                <a:ea typeface="+mn-lt"/>
                <a:cs typeface="+mn-lt"/>
              </a:rPr>
              <a:t>. It's simple: you list what you can do, browse services you need, and make a fair trade—all in one intuitive app.</a:t>
            </a:r>
            <a:endParaRPr lang="en-US" sz="1600"/>
          </a:p>
          <a:p>
            <a:r>
              <a:rPr lang="en-US" sz="1800"/>
              <a:t>What:</a:t>
            </a:r>
          </a:p>
          <a:p>
            <a:pPr lvl="1">
              <a:buFont typeface="Courier New" panose="020B0604020202020204" pitchFamily="34" charset="0"/>
              <a:buChar char="o"/>
            </a:pPr>
            <a:r>
              <a:rPr lang="en-US" sz="1600">
                <a:ea typeface="+mn-lt"/>
                <a:cs typeface="+mn-lt"/>
              </a:rPr>
              <a:t>Our platform is a service-exchange marketplace that allows </a:t>
            </a:r>
            <a:r>
              <a:rPr lang="en-US" sz="1600" b="1">
                <a:ea typeface="+mn-lt"/>
                <a:cs typeface="+mn-lt"/>
              </a:rPr>
              <a:t>users to trade skills and time</a:t>
            </a:r>
            <a:r>
              <a:rPr lang="en-US" sz="1600">
                <a:ea typeface="+mn-lt"/>
                <a:cs typeface="+mn-lt"/>
              </a:rPr>
              <a:t> instead of money. It’s a flexible, affordable, and </a:t>
            </a:r>
            <a:r>
              <a:rPr lang="en-US" sz="1600" u="sng">
                <a:ea typeface="+mn-lt"/>
                <a:cs typeface="+mn-lt"/>
              </a:rPr>
              <a:t>community-driven solution to everyday tasks and challenges</a:t>
            </a:r>
            <a:r>
              <a:rPr lang="en-US" sz="1600">
                <a:ea typeface="+mn-lt"/>
                <a:cs typeface="+mn-lt"/>
              </a:rPr>
              <a:t>. </a:t>
            </a:r>
            <a:endParaRPr lang="en-US" sz="1600"/>
          </a:p>
          <a:p>
            <a:endParaRPr lang="en-US" sz="1300"/>
          </a:p>
        </p:txBody>
      </p:sp>
      <p:sp>
        <p:nvSpPr>
          <p:cNvPr id="4" name="Slide Number Placeholder 3">
            <a:extLst>
              <a:ext uri="{FF2B5EF4-FFF2-40B4-BE49-F238E27FC236}">
                <a16:creationId xmlns:a16="http://schemas.microsoft.com/office/drawing/2014/main" id="{3855060D-95C5-D84B-721F-7DE72A5CDD74}"/>
              </a:ext>
            </a:extLst>
          </p:cNvPr>
          <p:cNvSpPr>
            <a:spLocks noGrp="1"/>
          </p:cNvSpPr>
          <p:nvPr>
            <p:ph type="sldNum" sz="quarter" idx="12"/>
          </p:nvPr>
        </p:nvSpPr>
        <p:spPr>
          <a:xfrm>
            <a:off x="8610600" y="6492240"/>
            <a:ext cx="2522114" cy="365125"/>
          </a:xfrm>
        </p:spPr>
        <p:txBody>
          <a:bodyPr>
            <a:normAutofit/>
          </a:bodyPr>
          <a:lstStyle/>
          <a:p>
            <a:pPr>
              <a:spcAft>
                <a:spcPts val="600"/>
              </a:spcAft>
            </a:pPr>
            <a:fld id="{330EA680-D336-4FF7-8B7A-9848BB0A1C32}" type="slidenum">
              <a:rPr lang="en-US" smtClean="0"/>
              <a:pPr>
                <a:spcAft>
                  <a:spcPts val="600"/>
                </a:spcAft>
              </a:pPr>
              <a:t>6</a:t>
            </a:fld>
            <a:endParaRPr lang="en-US"/>
          </a:p>
        </p:txBody>
      </p:sp>
      <p:pic>
        <p:nvPicPr>
          <p:cNvPr id="109" name="Audio 108">
            <a:hlinkClick r:id="" action="ppaction://media"/>
            <a:extLst>
              <a:ext uri="{FF2B5EF4-FFF2-40B4-BE49-F238E27FC236}">
                <a16:creationId xmlns:a16="http://schemas.microsoft.com/office/drawing/2014/main" id="{28EA77EA-D402-233A-D8AD-2D2C9959D902}"/>
              </a:ext>
            </a:extLst>
          </p:cNvPr>
          <p:cNvPicPr>
            <a:picLocks noChangeAspect="1"/>
          </p:cNvPicPr>
          <p:nvPr>
            <a:audioFile r:link="rId3"/>
            <p:extLst>
              <p:ext uri="{DAA4B4D4-6D71-4841-9C94-3DE7FCFB9230}">
                <p14:media xmlns:p14="http://schemas.microsoft.com/office/powerpoint/2010/main" r:embed="rId2"/>
              </p:ext>
            </p:extLst>
          </p:nvPr>
        </p:nvPicPr>
        <p:blipFill>
          <a:blip r:embed="rId5"/>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810199247"/>
      </p:ext>
    </p:extLst>
  </p:cSld>
  <p:clrMapOvr>
    <a:masterClrMapping/>
  </p:clrMapOvr>
  <mc:AlternateContent xmlns:mc="http://schemas.openxmlformats.org/markup-compatibility/2006">
    <mc:Choice xmlns:p14="http://schemas.microsoft.com/office/powerpoint/2010/main" Requires="p14">
      <p:transition spd="slow" p14:dur="2000" advTm="131447"/>
    </mc:Choice>
    <mc:Fallback>
      <p:transition spd="slow" advTm="131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0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7" name="Rectangle 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3A85C-CB10-2B0B-8039-77E4B1CB38AA}"/>
              </a:ext>
            </a:extLst>
          </p:cNvPr>
          <p:cNvSpPr>
            <a:spLocks noGrp="1"/>
          </p:cNvSpPr>
          <p:nvPr>
            <p:ph type="title"/>
          </p:nvPr>
        </p:nvSpPr>
        <p:spPr>
          <a:xfrm>
            <a:off x="1043631" y="809898"/>
            <a:ext cx="9942716" cy="1554480"/>
          </a:xfrm>
        </p:spPr>
        <p:txBody>
          <a:bodyPr anchor="ctr">
            <a:normAutofit/>
          </a:bodyPr>
          <a:lstStyle/>
          <a:p>
            <a:r>
              <a:rPr lang="en-US" sz="4800"/>
              <a:t>Solution: Community Exchange</a:t>
            </a:r>
          </a:p>
        </p:txBody>
      </p:sp>
      <p:sp>
        <p:nvSpPr>
          <p:cNvPr id="3" name="Content Placeholder 2">
            <a:extLst>
              <a:ext uri="{FF2B5EF4-FFF2-40B4-BE49-F238E27FC236}">
                <a16:creationId xmlns:a16="http://schemas.microsoft.com/office/drawing/2014/main" id="{762ED33D-0B99-A1BD-3A58-184489B859A7}"/>
              </a:ext>
            </a:extLst>
          </p:cNvPr>
          <p:cNvSpPr>
            <a:spLocks noGrp="1"/>
          </p:cNvSpPr>
          <p:nvPr>
            <p:ph idx="1"/>
          </p:nvPr>
        </p:nvSpPr>
        <p:spPr>
          <a:xfrm>
            <a:off x="1045028" y="3017522"/>
            <a:ext cx="9941319" cy="3124658"/>
          </a:xfrm>
        </p:spPr>
        <p:txBody>
          <a:bodyPr anchor="ctr">
            <a:normAutofit/>
          </a:bodyPr>
          <a:lstStyle/>
          <a:p>
            <a:r>
              <a:rPr lang="en-US" sz="2000"/>
              <a:t>Service exchange app</a:t>
            </a:r>
          </a:p>
          <a:p>
            <a:pPr lvl="1"/>
            <a:r>
              <a:rPr lang="en-US" sz="2000"/>
              <a:t>Create a profile/sign</a:t>
            </a:r>
          </a:p>
          <a:p>
            <a:pPr lvl="2"/>
            <a:r>
              <a:rPr lang="en-US"/>
              <a:t>List skills user can offer</a:t>
            </a:r>
          </a:p>
          <a:p>
            <a:pPr lvl="1"/>
            <a:r>
              <a:rPr lang="en-US" sz="2000"/>
              <a:t>Browse/post needs</a:t>
            </a:r>
          </a:p>
          <a:p>
            <a:pPr lvl="1"/>
            <a:r>
              <a:rPr lang="en-US" sz="2000"/>
              <a:t>Match and trade</a:t>
            </a:r>
          </a:p>
          <a:p>
            <a:pPr lvl="1"/>
            <a:r>
              <a:rPr lang="en-US" sz="2000"/>
              <a:t>Agree on terms</a:t>
            </a:r>
          </a:p>
          <a:p>
            <a:pPr lvl="1"/>
            <a:r>
              <a:rPr lang="en-US" sz="2000"/>
              <a:t>Complete services</a:t>
            </a:r>
          </a:p>
          <a:p>
            <a:pPr lvl="1"/>
            <a:r>
              <a:rPr lang="en-US" sz="2000"/>
              <a:t>Leave reviews on user</a:t>
            </a:r>
          </a:p>
          <a:p>
            <a:pPr lvl="2"/>
            <a:r>
              <a:rPr lang="en-US"/>
              <a:t>Builds credibility and trust</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50307A2-ED41-FAE7-EF98-178E78660533}"/>
              </a:ext>
            </a:extLst>
          </p:cNvPr>
          <p:cNvSpPr>
            <a:spLocks noGrp="1"/>
          </p:cNvSpPr>
          <p:nvPr>
            <p:ph type="sldNum" sz="quarter" idx="12"/>
          </p:nvPr>
        </p:nvSpPr>
        <p:spPr>
          <a:xfrm>
            <a:off x="8610600" y="6492240"/>
            <a:ext cx="2743200" cy="365125"/>
          </a:xfrm>
        </p:spPr>
        <p:txBody>
          <a:bodyPr>
            <a:normAutofit/>
          </a:bodyPr>
          <a:lstStyle/>
          <a:p>
            <a:pPr>
              <a:spcAft>
                <a:spcPts val="600"/>
              </a:spcAft>
            </a:pPr>
            <a:fld id="{330EA680-D336-4FF7-8B7A-9848BB0A1C32}" type="slidenum">
              <a:rPr lang="en-US" smtClean="0"/>
              <a:pPr>
                <a:spcAft>
                  <a:spcPts val="600"/>
                </a:spcAft>
              </a:pPr>
              <a:t>7</a:t>
            </a:fld>
            <a:endParaRPr lang="en-US"/>
          </a:p>
        </p:txBody>
      </p:sp>
      <p:pic>
        <p:nvPicPr>
          <p:cNvPr id="77" name="Audio 76">
            <a:hlinkClick r:id="" action="ppaction://media"/>
            <a:extLst>
              <a:ext uri="{FF2B5EF4-FFF2-40B4-BE49-F238E27FC236}">
                <a16:creationId xmlns:a16="http://schemas.microsoft.com/office/drawing/2014/main" id="{AFD91765-29D3-A882-64AF-4A7D2CA07BA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51229894"/>
      </p:ext>
    </p:extLst>
  </p:cSld>
  <p:clrMapOvr>
    <a:masterClrMapping/>
  </p:clrMapOvr>
  <mc:AlternateContent xmlns:mc="http://schemas.openxmlformats.org/markup-compatibility/2006">
    <mc:Choice xmlns:p14="http://schemas.microsoft.com/office/powerpoint/2010/main" Requires="p14">
      <p:transition spd="slow" p14:dur="2000" advTm="121753"/>
    </mc:Choice>
    <mc:Fallback>
      <p:transition spd="slow" advTm="121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F6F26-06AD-5792-F687-DD8A570B6ECD}"/>
              </a:ext>
            </a:extLst>
          </p:cNvPr>
          <p:cNvSpPr>
            <a:spLocks noGrp="1"/>
          </p:cNvSpPr>
          <p:nvPr>
            <p:ph type="title"/>
          </p:nvPr>
        </p:nvSpPr>
        <p:spPr>
          <a:xfrm>
            <a:off x="4622656" y="1260524"/>
            <a:ext cx="5852711" cy="1597228"/>
          </a:xfrm>
        </p:spPr>
        <p:txBody>
          <a:bodyPr>
            <a:normAutofit/>
          </a:bodyPr>
          <a:lstStyle/>
          <a:p>
            <a:r>
              <a:rPr lang="en-US" sz="5600"/>
              <a:t>Features &amp; Benefits</a:t>
            </a:r>
          </a:p>
        </p:txBody>
      </p:sp>
      <p:pic>
        <p:nvPicPr>
          <p:cNvPr id="21" name="Graphic 20" descr="Users">
            <a:extLst>
              <a:ext uri="{FF2B5EF4-FFF2-40B4-BE49-F238E27FC236}">
                <a16:creationId xmlns:a16="http://schemas.microsoft.com/office/drawing/2014/main" id="{6D1E3E41-ED8E-ABD9-BB50-0DE9F26C0F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5244" y="2060022"/>
            <a:ext cx="2843872" cy="2829495"/>
          </a:xfrm>
          <a:prstGeom prst="rect">
            <a:avLst/>
          </a:prstGeom>
        </p:spPr>
      </p:pic>
      <p:sp>
        <p:nvSpPr>
          <p:cNvPr id="20" name="Content Placeholder 2">
            <a:extLst>
              <a:ext uri="{FF2B5EF4-FFF2-40B4-BE49-F238E27FC236}">
                <a16:creationId xmlns:a16="http://schemas.microsoft.com/office/drawing/2014/main" id="{72B62C18-CDE1-5493-61F0-9A7A1FE3794B}"/>
              </a:ext>
            </a:extLst>
          </p:cNvPr>
          <p:cNvSpPr>
            <a:spLocks noGrp="1"/>
          </p:cNvSpPr>
          <p:nvPr>
            <p:ph idx="1"/>
          </p:nvPr>
        </p:nvSpPr>
        <p:spPr>
          <a:xfrm>
            <a:off x="4622656" y="2681976"/>
            <a:ext cx="4428236" cy="3188273"/>
          </a:xfrm>
        </p:spPr>
        <p:txBody>
          <a:bodyPr vert="horz" lIns="91440" tIns="45720" rIns="91440" bIns="45720" rtlCol="0" anchor="t">
            <a:noAutofit/>
          </a:bodyPr>
          <a:lstStyle/>
          <a:p>
            <a:pPr marL="0" indent="0">
              <a:buNone/>
            </a:pPr>
            <a:r>
              <a:rPr lang="en-US" sz="1800" b="1"/>
              <a:t>Features</a:t>
            </a:r>
          </a:p>
          <a:p>
            <a:pPr lvl="1">
              <a:buFont typeface="Courier New" panose="020B0604020202020204" pitchFamily="34" charset="0"/>
              <a:buChar char="o"/>
            </a:pPr>
            <a:r>
              <a:rPr lang="en-US" sz="1600"/>
              <a:t>Skill Discovery &amp; Recommendation</a:t>
            </a:r>
          </a:p>
          <a:p>
            <a:pPr lvl="2">
              <a:buFont typeface="Wingdings" panose="020B0604020202020204" pitchFamily="34" charset="0"/>
              <a:buChar char="§"/>
            </a:pPr>
            <a:r>
              <a:rPr lang="en-US" sz="1400" u="sng"/>
              <a:t>Suggest skills</a:t>
            </a:r>
            <a:r>
              <a:rPr lang="en-US" sz="1400"/>
              <a:t> based on user profiles, interests, and activities</a:t>
            </a:r>
          </a:p>
          <a:p>
            <a:pPr lvl="1">
              <a:buFont typeface="Courier New" panose="020B0604020202020204" pitchFamily="34" charset="0"/>
              <a:buChar char="o"/>
            </a:pPr>
            <a:r>
              <a:rPr lang="en-US" sz="1600"/>
              <a:t>Community Events and Workshops</a:t>
            </a:r>
          </a:p>
          <a:p>
            <a:pPr lvl="2">
              <a:buFont typeface="Wingdings" panose="020B0604020202020204" pitchFamily="34" charset="0"/>
              <a:buChar char="§"/>
            </a:pPr>
            <a:r>
              <a:rPr lang="en-US" sz="1400"/>
              <a:t>Option for organizing a larger </a:t>
            </a:r>
            <a:r>
              <a:rPr lang="en-US" sz="1400" u="sng"/>
              <a:t>event</a:t>
            </a:r>
            <a:r>
              <a:rPr lang="en-US" sz="1400"/>
              <a:t> in a </a:t>
            </a:r>
            <a:r>
              <a:rPr lang="en-US" sz="1400" u="sng"/>
              <a:t>common area</a:t>
            </a:r>
          </a:p>
          <a:p>
            <a:pPr marL="0" indent="0">
              <a:buNone/>
            </a:pPr>
            <a:r>
              <a:rPr lang="en-US" sz="1800" b="1"/>
              <a:t>Benefits</a:t>
            </a:r>
          </a:p>
          <a:p>
            <a:pPr lvl="1">
              <a:buFont typeface="Courier New" panose="020B0604020202020204" pitchFamily="34" charset="0"/>
              <a:buChar char="o"/>
            </a:pPr>
            <a:r>
              <a:rPr lang="en-US" sz="1600"/>
              <a:t>Strengthens Communities</a:t>
            </a:r>
          </a:p>
          <a:p>
            <a:pPr lvl="2">
              <a:buFont typeface="Wingdings" panose="020B0604020202020204" pitchFamily="34" charset="0"/>
              <a:buChar char="§"/>
            </a:pPr>
            <a:r>
              <a:rPr lang="en-US" sz="1400"/>
              <a:t>As people start interacting with their neighbor more, we can get to know each other and </a:t>
            </a:r>
            <a:r>
              <a:rPr lang="en-US" sz="1400" u="sng"/>
              <a:t>build a stronger/safer community</a:t>
            </a:r>
          </a:p>
        </p:txBody>
      </p:sp>
      <p:sp>
        <p:nvSpPr>
          <p:cNvPr id="4" name="Slide Number Placeholder 3">
            <a:extLst>
              <a:ext uri="{FF2B5EF4-FFF2-40B4-BE49-F238E27FC236}">
                <a16:creationId xmlns:a16="http://schemas.microsoft.com/office/drawing/2014/main" id="{23C1A4A1-8A51-19F7-BA70-0A07795223AD}"/>
              </a:ext>
            </a:extLst>
          </p:cNvPr>
          <p:cNvSpPr>
            <a:spLocks noGrp="1"/>
          </p:cNvSpPr>
          <p:nvPr>
            <p:ph type="sldNum" sz="quarter" idx="12"/>
          </p:nvPr>
        </p:nvSpPr>
        <p:spPr>
          <a:xfrm>
            <a:off x="9870402" y="5539021"/>
            <a:ext cx="1673352" cy="1005840"/>
          </a:xfrm>
        </p:spPr>
        <p:txBody>
          <a:bodyPr>
            <a:normAutofit/>
          </a:bodyPr>
          <a:lstStyle/>
          <a:p>
            <a:pPr>
              <a:lnSpc>
                <a:spcPct val="90000"/>
              </a:lnSpc>
              <a:spcAft>
                <a:spcPts val="600"/>
              </a:spcAft>
            </a:pPr>
            <a:r>
              <a:rPr lang="en-US" sz="1000">
                <a:solidFill>
                  <a:srgbClr val="FFFFFF"/>
                </a:solidFill>
              </a:rPr>
              <a:t>9</a:t>
            </a:r>
            <a:endParaRPr lang="en-US" sz="6600">
              <a:solidFill>
                <a:srgbClr val="FFFFFF"/>
              </a:solidFill>
            </a:endParaRPr>
          </a:p>
        </p:txBody>
      </p:sp>
      <p:pic>
        <p:nvPicPr>
          <p:cNvPr id="31" name="Audio 30">
            <a:hlinkClick r:id="" action="ppaction://media"/>
            <a:extLst>
              <a:ext uri="{FF2B5EF4-FFF2-40B4-BE49-F238E27FC236}">
                <a16:creationId xmlns:a16="http://schemas.microsoft.com/office/drawing/2014/main" id="{62FCADE7-F485-28DF-A736-70493FB04D8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0471010"/>
      </p:ext>
    </p:extLst>
  </p:cSld>
  <p:clrMapOvr>
    <a:masterClrMapping/>
  </p:clrMapOvr>
  <mc:AlternateContent xmlns:mc="http://schemas.openxmlformats.org/markup-compatibility/2006">
    <mc:Choice xmlns:p14="http://schemas.microsoft.com/office/powerpoint/2010/main" Requires="p14">
      <p:transition spd="slow" p14:dur="2000" advTm="106823"/>
    </mc:Choice>
    <mc:Fallback>
      <p:transition spd="slow" advTm="106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C0B1F-93C3-6C78-1728-C2623D03A00A}"/>
              </a:ext>
            </a:extLst>
          </p:cNvPr>
          <p:cNvSpPr>
            <a:spLocks noGrp="1"/>
          </p:cNvSpPr>
          <p:nvPr>
            <p:ph type="title"/>
          </p:nvPr>
        </p:nvSpPr>
        <p:spPr/>
        <p:txBody>
          <a:bodyPr/>
          <a:lstStyle/>
          <a:p>
            <a:r>
              <a:rPr lang="en-US"/>
              <a:t>Analogy</a:t>
            </a:r>
          </a:p>
        </p:txBody>
      </p:sp>
      <p:sp>
        <p:nvSpPr>
          <p:cNvPr id="3" name="Content Placeholder 2">
            <a:extLst>
              <a:ext uri="{FF2B5EF4-FFF2-40B4-BE49-F238E27FC236}">
                <a16:creationId xmlns:a16="http://schemas.microsoft.com/office/drawing/2014/main" id="{E2155076-2B0D-C176-FD90-634E0EC405ED}"/>
              </a:ext>
            </a:extLst>
          </p:cNvPr>
          <p:cNvSpPr>
            <a:spLocks noGrp="1"/>
          </p:cNvSpPr>
          <p:nvPr>
            <p:ph idx="1"/>
          </p:nvPr>
        </p:nvSpPr>
        <p:spPr>
          <a:xfrm>
            <a:off x="838200" y="1825625"/>
            <a:ext cx="6471805" cy="4351338"/>
          </a:xfrm>
        </p:spPr>
        <p:txBody>
          <a:bodyPr vert="horz" lIns="91440" tIns="45720" rIns="91440" bIns="45720" rtlCol="0" anchor="t">
            <a:normAutofit/>
          </a:bodyPr>
          <a:lstStyle/>
          <a:p>
            <a:r>
              <a:rPr lang="en-US"/>
              <a:t>Like a dating app</a:t>
            </a:r>
          </a:p>
          <a:p>
            <a:pPr lvl="1">
              <a:buFont typeface="Courier New" panose="020B0604020202020204" pitchFamily="34" charset="0"/>
              <a:buChar char="o"/>
            </a:pPr>
            <a:r>
              <a:rPr lang="en-US"/>
              <a:t>Instead of seeking love, you seek someone with the skills you need</a:t>
            </a:r>
          </a:p>
          <a:p>
            <a:pPr lvl="1">
              <a:buFont typeface="Courier New" panose="020B0604020202020204" pitchFamily="34" charset="0"/>
              <a:buChar char="o"/>
            </a:pPr>
            <a:r>
              <a:rPr lang="en-US"/>
              <a:t>IMAGINE:</a:t>
            </a:r>
          </a:p>
          <a:p>
            <a:pPr lvl="2">
              <a:buFont typeface="Wingdings" panose="020B0604020202020204" pitchFamily="34" charset="0"/>
              <a:buChar char="§"/>
            </a:pPr>
            <a:r>
              <a:rPr lang="en-US"/>
              <a:t>You need a plumber</a:t>
            </a:r>
          </a:p>
          <a:p>
            <a:pPr lvl="2">
              <a:buFont typeface="Wingdings" panose="020B0604020202020204" pitchFamily="34" charset="0"/>
              <a:buChar char="§"/>
            </a:pPr>
            <a:r>
              <a:rPr lang="en-US"/>
              <a:t>You are a good cleaner</a:t>
            </a:r>
          </a:p>
          <a:p>
            <a:pPr lvl="2">
              <a:buFont typeface="Wingdings" panose="020B0604020202020204" pitchFamily="34" charset="0"/>
              <a:buChar char="§"/>
            </a:pPr>
            <a:r>
              <a:rPr lang="en-US"/>
              <a:t>You find someone who knows plumbing work</a:t>
            </a:r>
          </a:p>
          <a:p>
            <a:pPr lvl="2">
              <a:buFont typeface="Wingdings" panose="020B0604020202020204" pitchFamily="34" charset="0"/>
              <a:buChar char="§"/>
            </a:pPr>
            <a:r>
              <a:rPr lang="en-US"/>
              <a:t>You offer to deep clean their kitchen in exchange for them to fix your plumbing issue.</a:t>
            </a:r>
          </a:p>
          <a:p>
            <a:pPr lvl="2">
              <a:buFont typeface="Wingdings" panose="020B0604020202020204" pitchFamily="34" charset="0"/>
              <a:buChar char="§"/>
            </a:pPr>
            <a:r>
              <a:rPr lang="en-US"/>
              <a:t>NO </a:t>
            </a:r>
            <a:r>
              <a:rPr lang="en-US" b="1">
                <a:solidFill>
                  <a:schemeClr val="accent6">
                    <a:lumMod val="75000"/>
                  </a:schemeClr>
                </a:solidFill>
              </a:rPr>
              <a:t>$$$$</a:t>
            </a:r>
            <a:r>
              <a:rPr lang="en-US"/>
              <a:t> involved</a:t>
            </a:r>
          </a:p>
          <a:p>
            <a:pPr lvl="2">
              <a:buFont typeface="Wingdings" panose="020B0604020202020204" pitchFamily="34" charset="0"/>
              <a:buChar char="§"/>
            </a:pPr>
            <a:endParaRPr lang="en-US"/>
          </a:p>
        </p:txBody>
      </p:sp>
      <p:pic>
        <p:nvPicPr>
          <p:cNvPr id="4" name="Picture 3" descr="A logo with two hearts and a word&#10;&#10;Description automatically generated">
            <a:extLst>
              <a:ext uri="{FF2B5EF4-FFF2-40B4-BE49-F238E27FC236}">
                <a16:creationId xmlns:a16="http://schemas.microsoft.com/office/drawing/2014/main" id="{D46A4F6C-9393-FA6F-05E8-5A229B6E21BA}"/>
              </a:ext>
            </a:extLst>
          </p:cNvPr>
          <p:cNvPicPr>
            <a:picLocks noChangeAspect="1"/>
          </p:cNvPicPr>
          <p:nvPr/>
        </p:nvPicPr>
        <p:blipFill>
          <a:blip r:embed="rId4"/>
          <a:stretch>
            <a:fillRect/>
          </a:stretch>
        </p:blipFill>
        <p:spPr>
          <a:xfrm>
            <a:off x="7434322" y="3183038"/>
            <a:ext cx="4490013" cy="2990127"/>
          </a:xfrm>
          <a:prstGeom prst="rect">
            <a:avLst/>
          </a:prstGeom>
        </p:spPr>
      </p:pic>
      <p:cxnSp>
        <p:nvCxnSpPr>
          <p:cNvPr id="5" name="Straight Arrow Connector 4">
            <a:extLst>
              <a:ext uri="{FF2B5EF4-FFF2-40B4-BE49-F238E27FC236}">
                <a16:creationId xmlns:a16="http://schemas.microsoft.com/office/drawing/2014/main" id="{E3C96004-C1A7-D785-CBC3-14AC566942A0}"/>
              </a:ext>
            </a:extLst>
          </p:cNvPr>
          <p:cNvCxnSpPr/>
          <p:nvPr/>
        </p:nvCxnSpPr>
        <p:spPr>
          <a:xfrm>
            <a:off x="7457209" y="3222913"/>
            <a:ext cx="4438648" cy="2905990"/>
          </a:xfrm>
          <a:prstGeom prst="straightConnector1">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DE7C5BDE-B66E-A368-6310-53EFDD50A2F2}"/>
              </a:ext>
            </a:extLst>
          </p:cNvPr>
          <p:cNvCxnSpPr>
            <a:cxnSpLocks/>
          </p:cNvCxnSpPr>
          <p:nvPr/>
        </p:nvCxnSpPr>
        <p:spPr>
          <a:xfrm flipH="1">
            <a:off x="7479721" y="3222913"/>
            <a:ext cx="4402282" cy="2905990"/>
          </a:xfrm>
          <a:prstGeom prst="straightConnector1">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pic>
        <p:nvPicPr>
          <p:cNvPr id="7" name="Picture 6" descr="Damaged Sink Stock Illustrations – 623 Damaged Sink Stock Illustrations,  Vectors &amp; Clipart - Dreamstime">
            <a:extLst>
              <a:ext uri="{FF2B5EF4-FFF2-40B4-BE49-F238E27FC236}">
                <a16:creationId xmlns:a16="http://schemas.microsoft.com/office/drawing/2014/main" id="{89E6FAA0-41BD-93C1-2CA8-F0E7757A502D}"/>
              </a:ext>
            </a:extLst>
          </p:cNvPr>
          <p:cNvPicPr>
            <a:picLocks noChangeAspect="1"/>
          </p:cNvPicPr>
          <p:nvPr/>
        </p:nvPicPr>
        <p:blipFill>
          <a:blip r:embed="rId5"/>
          <a:stretch>
            <a:fillRect/>
          </a:stretch>
        </p:blipFill>
        <p:spPr>
          <a:xfrm>
            <a:off x="3875809" y="126422"/>
            <a:ext cx="1816678" cy="1816678"/>
          </a:xfrm>
          <a:prstGeom prst="rect">
            <a:avLst/>
          </a:prstGeom>
        </p:spPr>
      </p:pic>
      <p:sp>
        <p:nvSpPr>
          <p:cNvPr id="8" name="Arrow: Right 7">
            <a:extLst>
              <a:ext uri="{FF2B5EF4-FFF2-40B4-BE49-F238E27FC236}">
                <a16:creationId xmlns:a16="http://schemas.microsoft.com/office/drawing/2014/main" id="{E920BF6D-1BBB-6953-A88E-AA3315B139AC}"/>
              </a:ext>
            </a:extLst>
          </p:cNvPr>
          <p:cNvSpPr/>
          <p:nvPr/>
        </p:nvSpPr>
        <p:spPr>
          <a:xfrm>
            <a:off x="5836227" y="1047749"/>
            <a:ext cx="666750" cy="2337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artoon of a person holding a broom&#10;&#10;Description automatically generated">
            <a:extLst>
              <a:ext uri="{FF2B5EF4-FFF2-40B4-BE49-F238E27FC236}">
                <a16:creationId xmlns:a16="http://schemas.microsoft.com/office/drawing/2014/main" id="{7F3F7D4C-9A38-5B2D-F417-4A4E5BCF20BB}"/>
              </a:ext>
            </a:extLst>
          </p:cNvPr>
          <p:cNvPicPr>
            <a:picLocks noChangeAspect="1"/>
          </p:cNvPicPr>
          <p:nvPr/>
        </p:nvPicPr>
        <p:blipFill>
          <a:blip r:embed="rId6"/>
          <a:stretch>
            <a:fillRect/>
          </a:stretch>
        </p:blipFill>
        <p:spPr>
          <a:xfrm>
            <a:off x="6554931" y="138545"/>
            <a:ext cx="1809751" cy="1809751"/>
          </a:xfrm>
          <a:prstGeom prst="rect">
            <a:avLst/>
          </a:prstGeom>
        </p:spPr>
      </p:pic>
      <p:sp>
        <p:nvSpPr>
          <p:cNvPr id="10" name="Arrow: Right 9">
            <a:extLst>
              <a:ext uri="{FF2B5EF4-FFF2-40B4-BE49-F238E27FC236}">
                <a16:creationId xmlns:a16="http://schemas.microsoft.com/office/drawing/2014/main" id="{4545978F-D4C8-FF00-12AE-1150A3135125}"/>
              </a:ext>
            </a:extLst>
          </p:cNvPr>
          <p:cNvSpPr/>
          <p:nvPr/>
        </p:nvSpPr>
        <p:spPr>
          <a:xfrm>
            <a:off x="8529204" y="1030430"/>
            <a:ext cx="666750" cy="2337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air of hands holding a whisk and a round object&#10;&#10;Description automatically generated">
            <a:extLst>
              <a:ext uri="{FF2B5EF4-FFF2-40B4-BE49-F238E27FC236}">
                <a16:creationId xmlns:a16="http://schemas.microsoft.com/office/drawing/2014/main" id="{06CC559F-9E20-2803-D679-63B5BC0D3FCF}"/>
              </a:ext>
            </a:extLst>
          </p:cNvPr>
          <p:cNvPicPr>
            <a:picLocks noChangeAspect="1"/>
          </p:cNvPicPr>
          <p:nvPr/>
        </p:nvPicPr>
        <p:blipFill>
          <a:blip r:embed="rId7"/>
          <a:stretch>
            <a:fillRect/>
          </a:stretch>
        </p:blipFill>
        <p:spPr>
          <a:xfrm>
            <a:off x="9282545" y="447675"/>
            <a:ext cx="2710296" cy="1563832"/>
          </a:xfrm>
          <a:prstGeom prst="rect">
            <a:avLst/>
          </a:prstGeom>
        </p:spPr>
      </p:pic>
      <p:pic>
        <p:nvPicPr>
          <p:cNvPr id="14" name="Picture 13" descr="A blue spray bottle with a nozzle&#10;&#10;Description automatically generated">
            <a:extLst>
              <a:ext uri="{FF2B5EF4-FFF2-40B4-BE49-F238E27FC236}">
                <a16:creationId xmlns:a16="http://schemas.microsoft.com/office/drawing/2014/main" id="{45D3E74D-5943-0931-D106-BDB492623DED}"/>
              </a:ext>
            </a:extLst>
          </p:cNvPr>
          <p:cNvPicPr>
            <a:picLocks noChangeAspect="1"/>
          </p:cNvPicPr>
          <p:nvPr/>
        </p:nvPicPr>
        <p:blipFill>
          <a:blip r:embed="rId8"/>
          <a:stretch>
            <a:fillRect/>
          </a:stretch>
        </p:blipFill>
        <p:spPr>
          <a:xfrm rot="120000">
            <a:off x="10463645" y="540326"/>
            <a:ext cx="1300596" cy="1343892"/>
          </a:xfrm>
          <a:prstGeom prst="rect">
            <a:avLst/>
          </a:prstGeom>
        </p:spPr>
      </p:pic>
      <p:pic>
        <p:nvPicPr>
          <p:cNvPr id="15" name="Picture 14" descr="Wrench Clip Art at Clker.com - vector clip art online, royalty free &amp;  public domain">
            <a:extLst>
              <a:ext uri="{FF2B5EF4-FFF2-40B4-BE49-F238E27FC236}">
                <a16:creationId xmlns:a16="http://schemas.microsoft.com/office/drawing/2014/main" id="{5A32E0ED-6CD3-0B3D-9C62-31866D23F870}"/>
              </a:ext>
            </a:extLst>
          </p:cNvPr>
          <p:cNvPicPr>
            <a:picLocks noChangeAspect="1"/>
          </p:cNvPicPr>
          <p:nvPr/>
        </p:nvPicPr>
        <p:blipFill>
          <a:blip r:embed="rId9"/>
          <a:stretch>
            <a:fillRect/>
          </a:stretch>
        </p:blipFill>
        <p:spPr>
          <a:xfrm rot="4080000">
            <a:off x="9604463" y="689914"/>
            <a:ext cx="1279813" cy="922781"/>
          </a:xfrm>
          <a:prstGeom prst="rect">
            <a:avLst/>
          </a:prstGeom>
        </p:spPr>
      </p:pic>
      <p:sp>
        <p:nvSpPr>
          <p:cNvPr id="12" name="Slide Number Placeholder 11">
            <a:extLst>
              <a:ext uri="{FF2B5EF4-FFF2-40B4-BE49-F238E27FC236}">
                <a16:creationId xmlns:a16="http://schemas.microsoft.com/office/drawing/2014/main" id="{74E58E4E-499F-7385-451B-B6779DA3BB8E}"/>
              </a:ext>
            </a:extLst>
          </p:cNvPr>
          <p:cNvSpPr>
            <a:spLocks noGrp="1"/>
          </p:cNvSpPr>
          <p:nvPr>
            <p:ph type="sldNum" sz="quarter" idx="12"/>
          </p:nvPr>
        </p:nvSpPr>
        <p:spPr/>
        <p:txBody>
          <a:bodyPr/>
          <a:lstStyle/>
          <a:p>
            <a:fld id="{330EA680-D336-4FF7-8B7A-9848BB0A1C32}" type="slidenum">
              <a:rPr lang="en-US" smtClean="0"/>
              <a:t>9</a:t>
            </a:fld>
            <a:endParaRPr lang="en-US"/>
          </a:p>
        </p:txBody>
      </p:sp>
      <p:pic>
        <p:nvPicPr>
          <p:cNvPr id="11" name="slide 9 : analogy">
            <a:hlinkClick r:id="" action="ppaction://media"/>
            <a:extLst>
              <a:ext uri="{FF2B5EF4-FFF2-40B4-BE49-F238E27FC236}">
                <a16:creationId xmlns:a16="http://schemas.microsoft.com/office/drawing/2014/main" id="{1D923D95-45B0-F3B9-7F2D-76BE70874B5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83681" y="138545"/>
            <a:ext cx="454634" cy="454634"/>
          </a:xfrm>
          <a:prstGeom prst="rect">
            <a:avLst/>
          </a:prstGeom>
        </p:spPr>
      </p:pic>
    </p:spTree>
    <p:extLst>
      <p:ext uri="{BB962C8B-B14F-4D97-AF65-F5344CB8AC3E}">
        <p14:creationId xmlns:p14="http://schemas.microsoft.com/office/powerpoint/2010/main" val="372386769"/>
      </p:ext>
    </p:extLst>
  </p:cSld>
  <p:clrMapOvr>
    <a:masterClrMapping/>
  </p:clrMapOvr>
  <mc:AlternateContent xmlns:mc="http://schemas.openxmlformats.org/markup-compatibility/2006" xmlns:p14="http://schemas.microsoft.com/office/powerpoint/2010/main">
    <mc:Choice Requires="p14">
      <p:transition spd="slow" p14:dur="2000" advTm="42657"/>
    </mc:Choice>
    <mc:Fallback xmlns="">
      <p:transition spd="slow" advTm="42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657" fill="hold"/>
                                        <p:tgtEl>
                                          <p:spTgt spid="11"/>
                                        </p:tgtEl>
                                      </p:cBhvr>
                                    </p:cmd>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125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18" presetID="22" presetClass="entr" presetSubtype="1"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125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9" fill="hold" display="0">
                  <p:stCondLst>
                    <p:cond delay="indefinite"/>
                  </p:stCondLst>
                  <p:endCondLst>
                    <p:cond evt="onStopAudio" delay="0">
                      <p:tgtEl>
                        <p:sldTgt/>
                      </p:tgtEl>
                    </p:cond>
                  </p:endCondLst>
                </p:cTn>
                <p:tgtEl>
                  <p:spTgt spid="11"/>
                </p:tgtEl>
              </p:cMediaNode>
            </p:audio>
          </p:childTnLst>
        </p:cTn>
      </p:par>
    </p:tnLst>
    <p:bldLst>
      <p:bldP spid="8"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29.9|73.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632</Words>
  <Application>Microsoft Office PowerPoint</Application>
  <PresentationFormat>Widescreen</PresentationFormat>
  <Paragraphs>93</Paragraphs>
  <Slides>9</Slides>
  <Notes>0</Notes>
  <HiddenSlides>0</HiddenSlides>
  <MMClips>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Aptos Display</vt:lpstr>
      <vt:lpstr>Arial</vt:lpstr>
      <vt:lpstr>Calibri</vt:lpstr>
      <vt:lpstr>Calibri,Sans-Serif</vt:lpstr>
      <vt:lpstr>Courier New</vt:lpstr>
      <vt:lpstr>Wingdings</vt:lpstr>
      <vt:lpstr>office theme</vt:lpstr>
      <vt:lpstr>Community Exchange</vt:lpstr>
      <vt:lpstr>Need</vt:lpstr>
      <vt:lpstr>Desire</vt:lpstr>
      <vt:lpstr>User Profile</vt:lpstr>
      <vt:lpstr>Existing Systems</vt:lpstr>
      <vt:lpstr>Golden Pitch (why, how, what)</vt:lpstr>
      <vt:lpstr>Solution: Community Exchange</vt:lpstr>
      <vt:lpstr>Features &amp; Benefits</vt:lpstr>
      <vt:lpstr>Analogy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Amaya Bryant</dc:creator>
  <cp:lastModifiedBy>Amaya Bryant</cp:lastModifiedBy>
  <cp:revision>1</cp:revision>
  <dcterms:created xsi:type="dcterms:W3CDTF">2024-09-12T19:02:52Z</dcterms:created>
  <dcterms:modified xsi:type="dcterms:W3CDTF">2024-09-16T22:06:01Z</dcterms:modified>
</cp:coreProperties>
</file>